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67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58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4" autoAdjust="0"/>
    <p:restoredTop sz="94674"/>
  </p:normalViewPr>
  <p:slideViewPr>
    <p:cSldViewPr>
      <p:cViewPr varScale="1">
        <p:scale>
          <a:sx n="160" d="100"/>
          <a:sy n="160" d="100"/>
        </p:scale>
        <p:origin x="2754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20-Jul-24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0 3776,'0'0'12683,"-20"3"-11880,-3-1-527,-38 10 0,57-10-226,0 0 0,0-1 0,0 1 0,0 0 0,1 1 1,-1-1-1,1 1 0,0-1 0,-1 1 0,1 0 0,0 0 1,1 1-1,-1-1 0,0 0 0,-3 8 0,0-1 23,2-5-94,1 0 0,0 0 0,1 0 0,-1 0 0,1 1 0,0-1 0,1 1 0,-1-1 0,1 1 0,0 0 0,0 0 0,1 9 0,0-15-21,0 1-1,0 0 0,0 0 0,1-1 0,-1 1 1,0 0-1,1-1 0,-1 1 0,1 0 0,-1-1 0,1 1 1,-1 0-1,1-1 0,-1 1 0,1-1 0,0 1 1,-1-1-1,1 0 0,0 1 0,-1-1 0,1 0 0,0 1 1,-1-1-1,1 0 0,0 0 0,0 1 0,-1-1 1,1 0-1,0 0 0,0 0 0,0 0 0,-1 0 0,1 0 1,1-1-1,31-2-659,-21-1 559,-1-1 0,1 0 0,-1 0 0,0-2 0,0 1 0,11-10 0,14-8-69,-35 24 213,-1-1 0,1 1 0,0 0 0,-1-1 0,1 1 0,0 0 0,-1-1 0,1 1 0,0 0 0,-1 0 0,1-1 0,0 1 0,0 0 0,-1 0 0,1 0 0,0 0-1,0 0 1,-1 0 0,1 0 0,1 1 0,-1-1 12,-1 1-1,1 0 0,0 0 1,-1-1-1,1 1 0,0 0 0,-1 0 1,1 0-1,-1 0 0,1 0 1,-1 0-1,0 0 0,1 0 0,-1 0 1,0 0-1,0 1 0,23 83 550,37 87-1,44 73-431,-40-98-337,-57-131 113,-3-7 63,0 0 0,0 0 0,-1 1-1,0-1 1,-1 1 0,0-1 0,0 1-1,0 12 1,-2-20 62,0 0 1,-1 1-1,1-1 0,-1 0 0,1 1 1,-1-1-1,0 0 0,1 0 0,-1 0 1,0 1-1,0-1 0,-1 0 1,1 0-1,0-1 0,-1 1 0,1 0 1,-1 0-1,0-1 0,1 1 0,-1-1 1,0 1-1,0-1 0,0 0 1,0 0-1,0 1 0,0-2 0,-1 1 1,1 0-1,0 0 0,-4 0 1,-8 2 227,1-1 1,-1-1 0,0 0 0,-16-1 0,26 0-196,-9 0 71,0 0-1,0-2 1,1 0-1,-1 0 1,0-1-1,1-1 1,0 0-1,0 0 0,-12-7 1,17 7-114,1 1 1,0-1-1,-1-1 1,2 1-1,-1-1 0,0 0 1,1 0-1,0-1 1,0 0-1,1 0 1,-1 0-1,1 0 1,1 0-1,-1-1 0,1 0 1,0 0-1,-2-8 1,2-3-56,0 1 0,1-1 0,1 0 0,1 0 1,0 0-1,1 0 0,7-34 0,-5 41-89,1 1 0,0-1 0,1 1 0,0-1 0,1 2 0,0-1 0,0 0 0,1 1 0,0 0 0,1 1 1,14-14-1,4 1-710,0 1 0,47-26 1,23-10-2376,-9 6-2146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3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4942 272 4240,'0'0'4924,"1"0"-4704,1 0 0,-1 0 0,0 0 0,0 0 0,1 0 0,-1 0 0,0 0 0,0-1 0,1 1 0,-1-1 0,0 1-1,0-1 1,0 1 0,0-1 0,0 1 0,2-3 0,-2-4-236,-1 0 1,0-1-1,0 1 0,-1 0 0,0-1 0,0 1 0,-1 0 0,1 0 0,-2 0 0,1 0 1,-1 0-1,0 1 0,-1-1 0,1 1 0,-1-1 0,0 1 0,-1 1 0,0-1 0,0 1 1,0-1-1,0 1 0,-1 1 0,-10-7 0,3 3-42,0 0-1,0 2 1,-1 0 0,0 0-1,-1 1 1,-19-4-1,-95-12-28,75 14 127,-75-8 10,0 5 1,-1 6-1,1 6 0,-1 5 0,1 6 1,-248 59-1,231-38-26,-198 54 0,14 19 6,-222 61 87,337-111 25,-425 99-23,501-130 60,-2-5 1,0-7-1,-196-5 0,291-14-92,0-2 0,0-1 0,1-3 0,1-2 0,-44-18-1,-31-11-135,119 42 29,-1 0 0,0 0 0,0-1 0,0 1 0,0 0 0,1-1 0,-1 1 0,0 0 0,0-1 0,1 1 0,-1-1 0,0 1 0,1-1 0,-1 0 0,0 1 0,1-1 0,-1 0 0,1 1 0,-1-1 0,0-1 0,7-10-980,26-4-322,18-1-976,-4-2-2020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4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4705,'0'0'4171,"2"8"-3586,72 384 2293,-72-332-2321,-2-43 599,0-43-662,0-7-506,-1 17-5,1-1 0,0 1 0,5-23 0,-4 34 12,0-1 0,1 0 0,0 1-1,0 0 1,0-1 0,1 1-1,0 0 1,0 0 0,0 0-1,1 1 1,-1-1 0,1 1 0,8-7-1,19-12-13,2 1 0,1 2-1,1 1 1,0 1 0,1 2-1,1 2 1,52-14 0,-64 23-382,1 0-1,50-2 1,-76 7 331,0 0-1,1 0 0,-1 0 1,0 0-1,1 0 1,-1 0-1,0 0 0,1 0 1,-1 0-1,0 0 0,1 1 1,-1-1-1,0 0 1,0 0-1,1 0 0,-1 0 1,0 0-1,0 0 1,1 1-1,-1-1 0,0 0 1,0 0-1,1 0 1,-1 1-1,0-1 0,0 0 1,0 0-1,1 1 1,-1-1-1,0 0 0,0 0 1,0 1-1,0-1 0,0 0 1,0 1-1,0-1 1,1 0-1,-1 0 0,0 1 1,0-1-1,0 0 1,0 1-1,0-1 0,0 0 1,-1 1-1,1-1 1,0 0-1,0 0 0,0 1 1,0-1-1,0 1 1,-1 19-5349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5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1 392 2592,'0'0'6456,"13"0"-5155,46 0-780,130-4 56,-161 2-519,0-2 0,0-1 1,-1-1-1,45-16 0,-67 20-46,1 0-1,-1 0 1,0 0 0,0-1-1,0 0 1,0 0 0,-1-1 0,1 1-1,-1-1 1,0 0 0,0 0-1,0-1 1,-1 1 0,1-1-1,-1 0 1,0 1 0,0-2-1,-1 1 1,0 0 0,1 0 0,-2-1-1,1 1 1,-1-1 0,0 1-1,1-9 1,-2 8-32,0 4 10,1 1 1,-1-1-1,0 1 0,1-1 0,-1 0 0,0 1 0,0-1 0,0 0 0,-1 1 1,1-1-1,0 1 0,0-1 0,-1 0 0,1 1 0,-1-1 0,0 1 1,1-1-1,-1 1 0,0 0 0,0-1 0,0 1 0,0 0 0,0-1 0,0 1 1,0 0-1,0 0 0,-1 0 0,1 0 0,0 0 0,-1 0 0,1 1 1,-1-1-1,1 0 0,-1 1 0,1-1 0,-1 1 0,1-1 0,-1 1 0,0 0 1,1-1-1,-1 1 0,-1 0 0,-23-3-92,0 0 0,0 2 0,0 1 0,0 1-1,1 1 1,-1 1 0,-36 10 0,53-11 106,0 2 0,-1-1 0,1 1 1,0 0-1,1 1 0,-1 0 0,1 1 0,0 0 0,0 0 1,-7 7-1,11-7-6,-1-1 0,1 1 0,0 0 0,0 0 0,1 0 0,0 0 0,0 0 0,1 1 0,-1-1 0,1 1 0,1 0 0,-1 0 0,1 0 0,1 0 0,-1 12 0,1 2 79,-1-11 5,1-1 1,0 0 0,1 1 0,0-1 0,4 16 0,-4-22-73,1 1 1,0-1 0,-1 1 0,1-1-1,0 0 1,1 0 0,-1 0 0,1 0-1,-1 0 1,1 0 0,0-1 0,0 1-1,0-1 1,0 0 0,0 0 0,0 0-1,8 3 1,15 6 42,0-2 0,1 0 1,0-1-1,0-2 0,1-1 0,-1-1 0,51 0 0,-72-4-12,0-1 0,1 0 0,-1 0 0,0 0 0,0-1 0,1 0 0,-1 0 0,-1-1 0,1 1 0,10-8 0,53-43 151,-35 24-199,75-65-1049,180-200-1,-258 257-742,-16 6-1143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5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337 864 3592,'0'0'4976,"-6"-24"-4211,3 4-574,2 13-134,0-1-1,0 1 1,0-1 0,-1 1-1,0 0 1,-1 0 0,1 0-1,-1 0 1,-1 1 0,1-1-1,-1 1 1,0 0 0,-1 0-1,1 0 1,-1 0 0,0 1-1,-1 0 1,-7-6 0,-66-37 682,57 37-556,0-2 1,1 0-1,0-1 0,-35-34 1,51 41-170,0 1 0,1-1 1,1 0-1,-1 0 0,1-1 1,0 1-1,0-1 0,1 1 1,0-1-1,1 0 0,0 0 1,0 0-1,0 0 0,1 1 1,0-1-1,2-11 0,-2-1-3,1 11-12,0 0-1,0 1 0,0-1 1,1 0-1,1 1 0,0-1 0,0 1 1,0 0-1,1 0 0,0 0 1,8-10-1,7-8 2,41-44-1,-22 28 1,-26 28-1,0 0 0,2 0 0,0 1 0,0 1 1,28-18-1,-30 24-86,-1 0 0,1 1 0,1 0 0,-1 1 0,0 1 0,1 0 0,0 0 0,0 1 0,19 0 0,-5 1-517,0 2-1,1 0 1,-1 2-1,0 1 1,0 1-1,36 13 1,-3 6-2388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1328,'0'0'10722,"111"-86"-10082,-55 75-96,0 1-136,11 5-288,0 0-120,11 5-416,33 0-752,-21 5-928,-12 5-3009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7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23 252 1480,'0'0'8665,"13"0"-8700,42-8 421,0 1-181,-1-2 0,0-2 0,0-3 0,59-23 0,-110 36-181,0 0 0,0-1 1,0 1-1,-1-1 0,1 0 1,0 0-1,-1 0 0,0 0 1,1 0-1,-1-1 1,0 1-1,0-1 0,0 1 1,-1-1-1,1 0 0,-1 1 1,3-6-1,-3 1 18,1 0 0,-1-1 0,0 1 0,0-1 0,-1-12 1,0 18-44,-1 0 2,0 0-1,1 0 0,-1 0 0,0 0 1,0 0-1,0 0 0,0 0 1,0 0-1,-1 0 0,1 0 0,-1 1 1,1-1-1,-1 0 0,1 1 0,-1-1 1,0 1-1,0 0 0,0 0 1,0-1-1,0 1 0,0 0 0,0 1 1,0-1-1,0 0 0,-4 0 0,-61-14 1,65 15-1,-22-4 60,1 1 0,-1 1 0,-40 2 0,55 1-52,0 1-1,0-1 1,0 1 0,0 1 0,0 0 0,1 0 0,-1 1-1,1 0 1,0 0 0,0 1 0,0 0 0,-9 8 0,8-6-8,1 1 0,0 0 0,0 0 0,0 1 0,1-1 0,0 2 0,1-1 0,0 1 0,0 0 0,1 0 0,0 1 0,1-1 0,1 1 0,-1 0 0,2 0 0,-1 0 0,2 1 0,-1-1 0,2 1 0,-1-1 0,1 0 0,1 1 0,3 14 0,-2-20-2,0-1 1,1 1-1,-1-1 1,1 0-1,1 0 1,-1 0-1,1 0 0,0-1 1,0 0-1,0 1 1,0-1-1,1-1 1,-1 1-1,1-1 1,0 1-1,0-2 1,1 1-1,6 2 1,8 4-11,1-2 0,0 0-1,33 5 1,25 1 70,2-4 0,123 0 0,-200-9-46,0-1 1,0 1 0,-1 0 0,1-1-1,0 0 1,0 0 0,-1 0 0,1 0-1,-1-1 1,1 1 0,-1-1 0,0 0-1,1 0 1,-1 0 0,0 0 0,0-1-1,-1 1 1,1-1 0,0 0 0,-1 0-1,0 0 1,1 0 0,-1 0 0,0 0-1,-1-1 1,1 1 0,-1-1 0,1 1-1,-1-1 1,0 0 0,1-6 0,1-12-116,0 0 1,-2 0-1,0-1 1,-3-29-1,0 12-298,2 0 409,0 27 192,0 26-146,1-8-58,0 0 0,0 0 1,1 0-1,0 0 0,0 0 1,0-1-1,0 1 0,0-1 0,1 0 1,0 1-1,0-1 0,0 0 1,1-1-1,6 7 0,62 50 12,-64-54-11,27 21-26,0-3 0,70 37 0,-97-57-164,18 5 534,-25-9-326,0-1 0,-1 1 1,0-1-1,1 1 0,-1-1 1,1 1-1,-1-1 0,1 1 1,-1-1-1,0 1 0,0-1 1,1 0-1,-1 1 0,0-1 1,0 1-1,0-1 0,1 0 1,-1 1-1,0-1 0,0 0 1,0 1-1,0-1 0,0 0 1,0 1-1,0-1 0,0 1 1,-1-1-1,1 0 0,0 1 1,0-1-1,-1 0 0,1 1 1,0-1-1,0 1 0,-1-1 1,0 0-1,-1-5 0,-1 0 0,0 0 1,0 0-1,0 1 0,-1-1 0,0 1 1,0 0-1,0 0 0,-1 1 0,0-1 1,1 1-1,-2 0 0,-5-4 0,7 6 9,0-1 0,-1 0-1,1 0 1,1 0 0,-1-1-1,0 1 1,1-1 0,-1 0-1,1 0 1,0 0 0,1 0 0,-1-1-1,1 1 1,0-1 0,0 1-1,0-1 1,0 0 0,1 0-1,0 0 1,-1-8 0,1-3-1,1 13-24,-1 0 0,1 0 0,0 1 0,-1-1 1,1 0-1,0 0 0,1 0 0,-1 0 0,0 0 0,1 1 1,0-1-1,0 0 0,0 0 0,0 1 0,0-1 0,0 0 1,0 1-1,1-1 0,0 1 0,-1 0 0,1 0 1,4-4-1,8-3-1,1 1 1,0 1-1,1 0 1,0 2-1,0-1 1,25-4-1,-10 5-118,1 0-1,52 0 1,-82 5 100,4 0-106,0-1-1,-1 2 0,1-1 0,0 1 0,-1 0 0,8 2 1,-12-3-19,0 1 0,1 0 0,-1 0-1,0-1 1,0 1 0,1 0 0,-1 0 0,0 0 0,0 0 0,0 0 0,0 0 0,-1 1 0,1-1 0,0 0 0,0 0 0,-1 1 0,1-1 0,0 0 0,-1 1 0,0-1 0,1 1 0,-1-1 0,0 1 0,0-1 0,1 0 0,-1 1 0,0-1 0,-1 2 0,1 23-4643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27 233 1320,'6'-1'9257,"24"-3"-9315,28 9 394,-46-3-225,1 0 0,-1-1 1,0-1-1,0 1 0,0-2 1,0 0-1,0 0 0,1-1 1,-2-1-1,21-6 0,-25 5-38,20-11 127,36-25 0,-56 35-184,-1 0-1,1-1 0,-1 0 1,-1 0-1,1 0 0,-1 0 0,0-1 1,0 0-1,-1 0 0,7-14 1,-10 18 2,0 0 0,0 0 0,0 0 0,-1 0 0,1 0 0,-1-1 0,0 1 0,0 0 1,0 0-1,0 0 0,-1-1 0,1 1 0,-2-4 0,1 5-16,1 0 0,-1 1-1,0-1 1,0 1 0,0-1 0,1 1 0,-1 0 0,-1-1-1,1 1 1,0 0 0,0 0 0,0 0 0,-1 0-1,1 0 1,0 0 0,-1 0 0,1 0 0,-1 0-1,1 1 1,-1-1 0,1 0 0,-1 1 0,0-1 0,-3 1-1,-51-5-101,-109 5-1,156 1 100,1 0 0,-1 1 0,0 0 0,1 1 0,-1 0 0,1 0 1,0 0-1,0 1 0,0 1 0,1-1 0,-1 1 0,1 1 0,0-1 0,1 1 0,-1 1 0,1-1 0,1 1 0,-1 0 0,1 0 1,0 0-1,0 1 0,1 0 0,0 0 0,1 0 0,0 0 0,0 1 0,0-1 0,1 1 0,1 0 0,-1-1 0,2 1 0,-1 0 1,1 0-1,0 0 0,1 0 0,0 0 0,0-1 0,4 11 0,-3-13 6,2 1 0,-1-1 0,1 0 0,0 1 0,0-2 0,0 1 0,1-1 0,0 1 0,0-1 0,0 0 0,1-1 0,0 0 0,0 0 0,0 0 0,0 0 0,0-1 0,1 0-1,0 0 1,12 3 0,12 3 27,0-1-1,1-1 1,35 2-1,-63-9-39,102 9 8,-95-9-628,-1 0 0,0 0 0,1-1 0,-1 0 0,1-1 0,-1 0 0,15-6 0,-10-2-2458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8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1064,'0'0'4929,"0"24"-3458,0 151 559,-1-154-1837,1-1-1,1 1 1,1 0 0,1 0 0,1-1-1,0 0 1,2 1 0,10 26 0,-11-45 809,-3-12-533,0-29-442,1 3-73,0 21-42,2 0 0,0 0 0,0 0 1,2 0-1,0 1 0,0 0 0,2 1 1,-1-1-1,18-18 0,-10 12 0,1 2 0,1 0 0,1 2-1,0 0 1,31-20 0,-45 33 78,1 0 0,0 1 0,0 0 0,0 0 1,0 0-1,0 1 0,1 0 0,-1 0 0,0 0 0,1 1 0,-1 0 0,0 0 0,1 1 0,-1 0 1,0 0-1,1 0 0,-1 1 0,0 0 0,0 0 0,0 0 0,0 1 0,-1 0 0,10 6 0,-5-3 22,0 1-1,0 1 1,-1 0-1,1 0 1,-2 1-1,1 0 1,-1 0-1,-1 1 1,0 0-1,0 1 1,5 10-1,-4 1 141,-1-1-1,0 1 1,-2 0 0,0 0-1,-2 1 1,-1-1 0,0 45-1,-2-63-118,0 0-1,0-1 0,0 1 1,-1 0-1,0-1 0,1 1 1,-1-1-1,-1 1 0,1-1 1,0 1-1,-1-1 0,0 0 1,1 1-1,-1-1 0,-1 0 1,1 0-1,0-1 0,-1 1 0,1 0 1,-6 3-1,3-3-342,0 0 0,0 0 0,0-1 0,-1 0 0,1 0 0,-1 0 0,1-1-1,-1 0 1,0 0 0,0 0 0,1-1 0,-8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4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83 640,'0'0'4616,"0"-7"-2675,0-32 868,-1 38-2732,1 0-1,0 1 1,-1-1 0,1 0-1,0 1 1,-1-1 0,1 0 0,-1 1-1,1-1 1,-1 1 0,1-1-1,-1 1 1,0-1 0,1 1-1,-1 0 1,0-1 0,1 1 0,-1-1-1,0 1 1,1 0 0,-2 0-1,-21-8 385,16 5-152,-11-1 2,0 0 0,1 1-1,-1 1 1,0 1-1,0 0 1,-36 4 0,21-1-73,9-1-123,1 2 0,-1 0 0,1 2 0,0 1 0,-37 14 0,57-19-111,0 0 1,1 1-1,-1-1 1,0 1-1,1-1 1,-1 1-1,1 0 1,0 0-1,0 0 1,-1 1-1,1-1 1,1 0-1,-4 5 1,4-5-18,1-1 1,-1 1 0,0 0-1,1 0 1,-1 0 0,1 0-1,0 0 1,-1 0 0,1 0-1,0-1 1,0 1 0,0 0-1,1 0 1,-1 0 0,0 0-1,1 0 1,-1 0-1,1 0 1,0 0 0,-1-1-1,1 1 1,0 0 0,2 2-1,4 3-15,0 1-1,1-1 1,0-1 0,0 1-1,0-1 1,1 0-1,17 7 1,-21-10 22,166 76-172,-119-58 57,-2 2 0,59 36 0,-102-54 108,1 0 1,-1 0-1,0 1 1,-1 0-1,1 0 1,-1 0-1,7 10 1,-11-12 32,1 1 1,-1 0 0,0-1 0,0 1 0,0 0 0,-1 0 0,1 0-1,-1 0 1,0 0 0,-1 0 0,1 1 0,-1-1 0,-1 8 0,1-8 23,-1 0 0,0 0 1,-1 0-1,1 0 0,-1 0 1,0 0-1,0 0 1,0 0-1,-1 0 0,1-1 1,-1 0-1,-1 1 0,1-1 1,0 0-1,-1 0 0,-5 4 1,-7 4 113,1-1 0,-1 0 0,-21 10 0,10-8 65,0-1 0,0 0-1,-1-3 1,-1 0 0,1-2-1,-1-1 1,-1-1 0,1-1-1,-44-1 1,68-3-232,-4 0 5,1 0 0,0 0 0,-1-1 0,1 0 0,-11-3 0,18 3-44,-1 1-1,0-1 1,1 1-1,-1-1 1,1 0-1,-1 0 0,1 0 1,-1 0-1,1 0 1,-1 0-1,1 0 1,0 0-1,0-1 1,0 1-1,0-1 1,0 1-1,0 0 0,0-1 1,0 0-1,0 1 1,1-1-1,-1 1 1,1-1-1,-1 0 1,1 1-1,0-1 1,-1 0-1,1 0 0,0 1 1,0-1-1,0 0 1,1-2-1,-1 2-64,1-1 1,-1 0-1,1 0 0,0 0 0,0 1 0,0-1 0,0 1 0,1-1 0,-1 1 0,1-1 1,-1 1-1,1 0 0,0-1 0,0 1 0,0 0 0,0 0 0,3-1 0,3-3-294,1 0 0,0 1 0,12-6 0,-9 6-130,60-27-3554,-4 8-1269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49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61 864,'0'0'6064,"0"-7"-5324,0-20-100,0 26-580,0 0 0,0 1 0,0-1 0,0 0 0,0 1 0,0-1 0,0 0 0,-1 1 1,1-1-1,0 0 0,0 1 0,-1-1 0,1 1 0,0-1 0,-1 0 0,1 1 0,-1-1 0,1 1 0,0-1 1,-1 1-1,1 0 0,-1-1 0,0 1 0,1-1 0,-1 1 0,1 0 0,-1-1 0,1 1 0,-1 0 0,0 0 1,1 0-1,-2-1 0,-22 1 1187,15 0-1392,-1 1 234,1 0 1,0 1 0,1 0-1,-1 0 1,0 1 0,0 0 0,1 0-1,0 1 1,-1 0 0,-11 8-1,-1 3 17,1 0-1,-32 31 0,45-40-85,0 1-1,0 0 1,1 0-1,0 1 1,1 0-1,-1 0 1,2 0-1,-1 0 1,1 1-1,0 0 1,1 0-1,0 0 1,0 0-1,1 0 1,0 1-1,1-1 1,0 1-1,1 11 1,-1-12-18,1 0 0,1 0 0,-1 0 0,1 0-1,1 0 1,0 0 0,0 0 0,5 9 0,-4-12-2,0-1 1,1 0-1,-1 0 1,1 0-1,1 0 1,-1-1-1,1 0 0,-1 0 1,1 0-1,0 0 1,1-1-1,8 5 1,10 4 6,0-2 0,0 0 0,1-2 0,0-1 0,0-1 1,39 5-1,-25-7 113,0-2 1,0-1-1,65-7 1,-70-1-67,0-1 0,-1-1 0,0-2 0,-1-2 1,0 0-1,-1-3 0,0 0 0,42-31 0,-57 35-64,0-1-1,0-1 0,-1 0 0,-1-1 1,0-1-1,-1 0 0,16-27 0,-22 30 14,0-1 0,0 0 0,-1-1 0,-1 1-1,-1-1 1,0 0 0,-1-1 0,-1 1 0,0 0 0,0-20-1,-3 33 0,1 0 1,-1 0-1,1 0 0,-1 0 0,0 0 0,0 0 0,0 0 0,0 1 0,0-1 0,0 0 0,-1 1 0,1-1 0,0 1 0,-1-1 0,1 1 0,-1-1 0,0 1 0,1 0 0,-1 0 0,0 0 0,0 0 0,0 0 0,0 1 0,0-1 0,0 0 0,0 1 0,0-1 0,-3 1 0,-8-3-3,1 1 0,-1 1 0,-19-1 0,16 2 2,0 1-1,0 0 1,1 2-1,-1-1 0,0 2 1,1 0-1,0 1 1,0 0-1,0 1 0,0 1 1,1 1-1,-23 15 1,24-15-3,1 0 1,0 1-1,1 1 1,0 0-1,0 0 1,1 1-1,-16 23 1,20-25 1,1 1 0,0 0 1,1 0-1,0 1 0,0-1 1,1 1-1,1-1 0,0 1 1,0 0-1,1 0 0,0 16 1,1-22-3,1 1 1,-1-1-1,1 0 1,0 0-1,0 0 0,1 0 1,-1 0-1,1 0 1,0 0-1,0 0 1,1-1-1,0 1 1,0-1-1,6 8 1,-2-5-2,0 0 0,1 0 0,-1-1 0,1 0 0,1-1 0,-1 0 0,14 6 0,12 3 4,1-2-1,1-1 0,47 7 1,-77-17 1,54 10 32,-1-2 0,1-3 1,64-3-1,-82-4-529,0-2 0,-1-2 0,0-1 0,0-3 0,46-15 0,-3-11-3630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55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46 1320,'0'0'5708,"1"-20"-1144,-3 6-4343,-3 13-250,0-10-93,3 11 61,-5 0 58,5 0 735,2 1-730,4 48 91,-3-47-91,0 0 1,0 1 0,0-1-1,0 0 1,1 0-1,-1 0 1,1 0-1,-1 0 1,1 0 0,0-1-1,-1 1 1,1-1-1,0 1 1,0-1-1,4 3 1,74 41 73,-48-33-14,2-3 0,-1 0 1,1-2-1,0-2 0,40 1 0,29 6 17,-102-11-80,37 4 20,45 2 1,-71-6 1,-1-2 1,1 0-1,-1 0 1,1-1 0,-1 0-1,1-1 1,-1 0-1,13-6 1,61-16 10,27-8-8,-97 31-55,0-1 0,0 2 0,0 0 0,1 1 0,-1 0 0,18 4 0,34 26 9,-15-10 54,-45-17-28,0 0 1,0 0-1,0 0 0,1-1 0,-1 0 0,1-1 0,-1 1 0,1-1 0,-1-1 1,13 0-1,136 0 53,-90 3-44,-54-2-3,1 0 1,-1 0-1,1-1 0,0-1 0,-1 0 1,1-1-1,-1 0 0,21-7 0,-27 7-10,0 0-1,-1 1 0,1-1 0,0 1 1,0 0-1,7 1 0,32-7-10,54-23 105,-90 29-101,75 0-97,-24-1 61,108 11-1,-141-3 43,24 3-6,-6-4 55,-43-5 512,9-21-3470,-11 6-2678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57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2288,'13'6'9759,"4"12"-9646,1 0-1,0-1 1,1-1 0,1-1-1,0-1 1,34 18-1,-38-22-94,0-2-1,1 0 1,1-1 0,-1 0-1,1-2 1,0 0-1,1-1 1,-1-1-1,1 0 1,-1-2-1,24 0 1,-9 0 12,-1-2 0,1-1 0,0-2 0,-1-1 0,48-13 0,-59 13-47,1 1 1,-1 1-1,1 1 1,-1 1-1,42 3 0,-8 0-18,-47-2 34,-1 1-1,0 1 0,0-1 0,0 1 0,0 0 0,0 1 1,0 0-1,8 5 0,34 11-7,17 7 9,-9-1 0,-3-4 4,-42-15-3,0-1 1,1 0-1,0 0 1,0-2-1,0 0 1,0 0-1,20 1 1,-13-4 1,-2 1 12,1-1 0,0-1 0,0-1 0,-1 0 0,1-1 0,32-11 0,-25 5-14,-7 3-10,1-1 0,-2-1 0,21-12 0,-22 12-47,0 1 0,1 1 0,-1 1-1,1 0 1,0 1 0,1 1-1,-1 1 1,0 1 0,34 1 0,-50 0 22,0 0 0,-1 0 1,1 0-1,0 1 0,-1-1 0,1 0 1,0 1-1,-1-1 0,1 1 1,-1 0-1,1-1 0,-1 1 0,1 0 1,-1 0-1,1 0 0,-1 0 1,0 0-1,0 1 0,1-1 0,-1 0 1,0 0-1,0 1 0,1 1 1,5 27-3931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58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 1504,'0'0'5789,"2"9"-1744,7 39-3148,2 23-206,0 44-403,1 2-268,-11-108-20,1 1 0,0-1-1,0 0 1,1 0 0,0 0 0,1 0-1,0 0 1,1-1 0,9 15 0,12 26 2,-13-24 8,-3 1 0,0 0 0,-1 1 1,-2 0-1,-1 1 0,0-1 0,0 36 0,-4-45-9,-1 0 0,2 0 0,8 29 0,-6-29-10,-1-1 0,-1 1 0,2 31 0,-5 504 72,-2-532-56,0 0 0,-1 0 0,-1 0 0,-7 20 0,5-21-1,1 0-1,0 1 1,2 0-1,-1 21 1,3-28-2,-1-1 0,0 0 1,-1 0-1,-1 0 0,0 0 0,-1-1 1,0 1-1,-1-1 0,0 0 1,-1-1-1,-16 21 0,-20 40 98,26-44-92,14-24-11,1 0 1,-1 1 0,1-1 0,0 1-1,0-1 1,-3 9 0,-17 43 31,20-50 10,-1 0 0,0-1 0,0 1 0,0-1 0,-1 0 0,-8 10 0,-12 18 426,10-4-204,-18 49-1,15-45 6,11-22-457,12-25-735,13-12-1254,3-3-1662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6:59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0 3440,'0'0'11011,"-13"0"-10456,-1 3-539,1 0 1,-1 0-1,1 2 1,0 0 0,0 0-1,1 1 1,-1 0 0,-14 11-1,-5 1-1,24-14-8,0 0 0,0 0 0,1 1 0,-1 0 1,1 0-1,0 1 0,1 0 0,-1 0 0,1 0 0,0 1 1,1 0-1,-1 0 0,2 1 0,-1-1 0,1 1 0,0 0 1,0 0-1,1 1 0,0-1 0,1 1 0,0-1 0,0 1 1,-1 14-1,3 6 12,3 39-88,-2-64 61,0 0 0,0 0 0,0 0 1,1-1-1,-1 1 0,1 0 0,0 0 1,1-1-1,-1 1 0,0-1 0,1 0 1,0 0-1,6 6 0,4 0 1,0 0 0,1-1 0,0 0 0,0-1 0,1-1-1,0 0 1,0-1 0,0-1 0,1 0 0,0-1 0,0-1 0,-1 0 0,1-1 0,0-1 0,0 0 0,0-1-1,0-1 1,0-1 0,0 0 0,-1-1 0,1 0 0,-1-1 0,0-1 0,19-11 0,-14 5 4,0 0 0,0-2 0,-1 0 0,-1-2 0,0 0 0,16-19 0,-27 26 0,0 0 0,0-1 0,-1 1 0,0-2 0,-1 1 0,0-1 0,-1 1 0,0-1 0,-1 0 0,0-1 0,0 1 0,-1 0 0,-1-1 0,0-15 0,-1 23 2,0-1 0,-1 1 0,0-1 0,0 1-1,-1 0 1,1 0 0,-1-1 0,0 1 0,0 0-1,0 0 1,0 0 0,-1 1 0,0-1 0,1 1-1,-1-1 1,-1 1 0,1 0 0,0 0 0,-1 0-1,0 0 1,1 1 0,-1 0 0,0 0 0,0 0 0,-1 0-1,-7-2 1,-11-4 43,-1 1-1,-1 1 1,-39-3 0,54 7-27,-19-2 21,0 1 1,0 1 0,-1 2 0,-52 6 0,77-5-46,0 1 1,0 0 0,0 0 0,0 0-1,0 1 1,1 0 0,-1 0 0,1 0 0,-1 0-1,1 1 1,0-1 0,1 1 0,-1 0-1,1 1 1,-1-1 0,1 0 0,0 1-1,1 0 1,-1 0 0,1 0 0,-3 7-1,2-2-299,0 0-1,0 0 0,1 0 0,0 0 0,1 1 0,0-1 0,1 1 0,0-1 0,0 0 0,3 14 0,-3-22 196,1-1 0,0 1-1,-1 0 1,1 0 0,0-1 0,0 1-1,0-1 1,0 1 0,0-1 0,0 1 0,0-1-1,0 1 1,1-1 0,-1 0 0,1 0-1,-1 0 1,1 0 0,-1 0 0,1 0 0,0 0-1,-1 0 1,4 1 0,43 6-2619,-40-8 1985,16 1-2096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7:00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1 464,'0'0'8792,"0"24"-8083,1 1-525,0 26 380,-2 0-1,-11 66 0,4-43 26,7-54-436,-1 0 1,-7 30 0,9-50-156,0 0 1,-1 0-1,1 1 1,0-1-1,0 0 1,0 0-1,0 1 1,0-1 0,0 0-1,0 1 1,0-1-1,0 0 1,0 0-1,-1 1 1,1-1-1,1 0 1,-1 0-1,0 1 1,0-1-1,0 0 1,0 1 0,0-1-1,0 0 1,0 0-1,0 1 1,0-1-1,1 0 1,-1 0-1,0 1 1,0-1-1,0 0 1,0 0-1,1 0 1,-1 1 0,0-1-1,0 0 1,1 0-1,-1 0 1,0 0-1,1 1 1,15-6-75,33-26-96,-17 10 58,-6 7 32,0 0 1,1 2-1,0 1 0,0 1 0,1 1 0,1 2 0,-1 0 0,1 2 1,44-2-1,-68 8 75,-1-1 0,1 0-1,-1 1 1,1 0 0,-1 0 0,1 1 0,-1-1 0,1 1 0,-1 0 0,0 0 0,0 0 0,0 0 0,0 1 0,0 0 0,-1 0 0,7 6 0,-5-3 13,0 0 1,-1 0 0,1 1 0,-1-1-1,-1 1 1,1 0 0,-1 0-1,0 1 1,3 13 0,-4-14 5,0-1 0,-1 1-1,1 0 1,-2 0 0,1 0 0,-1 0 0,0 0 0,0 0 0,-1 0 0,0 0-1,-1 0 1,1 0 0,-1 0 0,0 0 0,-1-1 0,0 1 0,0-1 0,0 0-1,-1 0 1,1 0 0,-2 0 0,1-1 0,-1 1 0,-5 4 0,-4-1 68,0-1 0,-1 0 1,0-1-1,-1-1 0,0-1 1,1 0-1,-2 0 0,1-2 1,-25 3-1,-8-2 416,0-2 1,-49-5 0,77 2-410,0-2 0,0 0 0,1-1 1,-1-1-1,1-1 0,1-1 0,-1-1 1,-26-14-1,44 21-102,0 0-1,0 0 1,0 0 0,0-1 0,0 1-1,0 0 1,0-1 0,0 0 0,0 1-1,1-1 1,-1 0 0,1 0 0,-1 0-1,1 0 1,0 0 0,0 0-1,0 0 1,0-1 0,0 1 0,0 0-1,0-1 1,1 1 0,-1 0 0,1-1-1,0-4 1,1 5-41,-1-1 0,1 1 1,0-1-1,1 1 0,-1 0 0,0-1 0,1 1 0,-1 0 1,1 0-1,0 0 0,0 0 0,0 1 0,0-1 0,0 0 1,0 1-1,0-1 0,0 1 0,1 0 0,-1 0 0,0 0 1,1 0-1,-1 0 0,5-1 0,27-7-914,0 2 1,0 1-1,1 2 0,47 0 0,-15 3-1982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7:00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0 888,'0'0'7321,"-55"148"-5728,10-62-393,0 5-328,12 1 0,0-11-288,10-20-352,23-15-232,0-21-64,0-15-240,0-15-1648,0-46 104,0 6-473,0 4-2256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7:01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6969,'0'0'5097</inkml:trace>
  <inkml:trace contextRef="#ctx0" brushRef="#br0" timeOffset="1">79 432 1040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7:01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123 170 1040,'0'0'4032,"0"1"-3963,0-1 1,-1 1 0,1-1 0,0 1 0,0-1 0,0 1 0,0-1-1,0 1 1,0-1 0,0 0 0,0 1 0,0-1 0,0 1 0,0-1 0,0 1-1,1-1 1,-1 1 0,0-1 0,0 1 0,0-1 0,1 1 0,-1-1 0,0 0-1,0 1 1,1-1 0,-1 0 0,0 1 0,1-1 0,0 1 0,5 3 76,0 0 0,1-1 0,-1 1-1,1-1 1,0-1 0,0 1 0,0-1 0,1 0 0,-1-1 0,0 0 0,1 0 0,-1-1 0,9 0 0,-4 1-15,0-2-1,1 0 1,-1 0 0,0-1 0,0 0-1,0-1 1,16-6 0,6-6 37,-23 11-141,-1 0 0,1 0 0,-1-1 0,0-1 0,0 1 0,-1-2 0,0 1 0,0-1 0,0-1 0,11-13 0,-18 19 2,-1-1 0,0 0 0,0 1 0,0-1 0,-1 0 0,1 0 0,-1 1 0,1-1 0,-1 0 0,0 0 0,0 0 0,0 0 0,0 1 0,-1-1 0,1 0 0,-1 0 0,0 0 0,0 1 0,0-1 0,0 0 0,0 1 0,0-1 0,-1 1 0,1-1 0,-1 1 0,0 0 0,0 0 0,0 0 0,0 0 0,0 0 0,-3-2 0,-8-1 31,-1 1 1,0 1-1,1 0 0,-1 1 1,0 1-1,0 0 0,0 1 0,-1 0 1,1 1-1,0 1 0,1 0 1,-1 1-1,0 0 0,-19 8 1,10-2 55,1 2 1,0 0 0,1 2 0,1 0-1,0 1 1,0 2 0,-25 25 0,39-36-82,1 1 1,0-1-1,1 1 1,-1 0-1,1 1 1,0-1-1,1 1 1,-1 0-1,1 0 1,1 0-1,-4 12 1,3 0 71,1 1 1,0-1-1,2 24 1,0-36-81,0-3-13,0 1 0,1-1-1,-1 0 1,1 0 0,0 0 0,0 0-1,0 0 1,1 0 0,-1 0 0,1-1-1,0 1 1,0 0 0,1-1-1,-1 1 1,1-1 0,4 5 0,-1-2-5,0-1 1,1-1 0,-1 1 0,1-1 0,0 0 0,0-1 0,0 0 0,11 4 0,6-1-12,0-1-1,0 0 1,0-2-1,48 0 1,-46-4-221,0-1-1,0-1 1,0-1 0,0-1-1,46-16 1,-9-4-2468,60-34 0,-76 37-958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7:0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413 314 576,'0'0'10483,"-21"-3"-9688,-6-1-529,8 1 58,0 0 0,-40 1 1,52 2-243,0 1 0,0 0 0,1 1 1,-1-1-1,1 1 0,-1 1 0,1-1 1,0 1-1,0 0 0,-11 7 1,-55 47 386,58-45-346,4-3-68,1 1 1,0 0 0,0 1-1,1-1 1,0 2 0,1-1-1,-8 18 1,11-20-43,0-1-1,1 2 1,0-1 0,0 0-1,1 0 1,0 1 0,0-1-1,1 1 1,1 0 0,0-1-1,1 13 1,0-18-14,0-1 1,0 1-1,1-1 1,-1 0-1,1 0 1,0 1-1,0-1 1,0 0-1,0 0 1,1-1-1,-1 1 1,1 0-1,0-1 0,-1 1 1,1-1-1,0 0 1,1 0-1,-1 0 1,0-1-1,0 1 1,1-1-1,-1 0 1,1 1-1,-1-2 1,7 2-1,9 2 1,0-1-1,0-1 1,29-1-1,-20-3 5,1 0-1,-1-2 1,0-1-1,0-1 1,0-2-1,-1-1 1,0-1-1,48-25 1,-21 5-520,-2-3 1,-2-1-1,51-46 1,-56 38-220,-3-2 1,49-65-1,-34 39 357,-22 14 270,-15 20 212,1-12 284,-8 17 11,-22 106 1740,-34 54-1046,31-102-938,2 1 1,1 0-1,1 1 1,2-1-1,1 2 0,-3 40 1,8-44-109,-1-19-44,0 0 0,0 0 0,1 1 0,1-1-1,-1 0 1,1 0 0,0 1 0,1-1 0,-1 0 0,1 0 0,1 0 0,-1 0-1,1-1 1,1 1 0,3 6 0,-1-7-19,-1-1 0,1 1 0,0-1 1,1 0-1,6 4 0,-12-8-34,0 0 0,0-1-1,0 1 1,1 0 0,-1-1 0,0 1 0,0-1 0,0 1 0,0-1-1,1 0 1,-1 0 0,0 1 0,0-1 0,1 0 0,-1 0 0,0 0-1,0 0 1,1 0 0,-1-1 0,0 1 0,0 0 0,1 0 0,-1-1-1,0 1 1,0-1 0,0 1 0,0-1 0,0 0 0,1 1 0,-1-1-1,0 0 1,-1 0 0,1 0 0,0 0 0,0 1 0,0-1 0,0-1-1,-1 1 1,2-1 0,31-56-3707,-10 26 733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1616,'0'0'5990,"7"17"-4577,2 3-1008,0 0 155,-1 1-1,8 34 0,6 46 1393,-18-92-1822,0-9 298,2-16 78,-2-1-533,1 0 1,1 0-1,12-27 1,8-23-315,-25 64 327,7-22-9,-8 24 23,0 1 0,0-1 0,0 1 0,1-1 0,-1 1 0,0-1 0,0 1 0,0-1 0,1 1 0,-1-1 0,0 1 0,1-1 0,-1 1 0,0 0 0,1-1 0,-1 1 0,1 0 0,-1-1 0,0 1 0,1 0 0,-1-1 0,1 1 0,-1 0 0,1 0 0,-1 0 0,1-1 0,-1 1 0,1 0 0,-1 0 0,1 0 0,-1 0 0,1 0 0,-1 0 0,1 0 0,-1 0 0,1 0 0,-1 0 0,2 1 0,-1 0 4,0-1 0,0 2-1,0-1 1,0 0 0,-1 0 0,1 0 0,0 0 0,-1 0-1,1 1 1,0-1 0,-1 0 0,1 1 0,-1-1 0,0 0-1,1 1 1,-1-1 0,0 3 0,3 9 145,17 50 460,-7-19-267,31 70 1,-43-111-354,1 0 1,-1 0-1,1 0 1,0 0 0,-1 0-1,1-1 1,1 1-1,-1-1 1,0 1-1,1-1 1,-1 0-1,1 1 1,-1-1 0,1 0-1,0-1 1,3 3-1,-5-4 4,0-1-1,0 1 0,0 0 1,-1 0-1,1 0 0,0-1 1,0 1-1,0 0 1,-1-1-1,1 1 0,0 0 1,-1-1-1,1 1 0,0-1 1,-1 1-1,1-1 0,-1 0 1,1 1-1,-1-1 0,1 1 1,-1-1-1,1 0 0,-1 0 1,1 1-1,-1-1 1,0 0-1,0 0 0,1-1 1,1-3-13,30-61-73,-24 47-29,1 1 0,0-1 0,2 1 0,16-22 0,-26 38 103,0 1 0,1-1 1,-1 1-1,1 0 1,-1-1-1,1 1 1,-1 0-1,1 0 1,0 0-1,3-1 1,-4 1 10,-1 1-1,1 0 1,0 0 0,0 0-1,-1 0 1,1 0 0,0 0-1,0 0 1,0 0 0,-1 0 0,1 0-1,0 0 1,0 0 0,-1 1-1,1-1 1,0 0 0,0 1-1,-1-1 1,2 1 0,0 1 24,-1-1 0,1 1 0,0 0 0,-1 0 0,0 0 0,1 0 0,-1 0 0,0 1 0,0-1 0,0 0 0,0 0 0,-1 1 0,1-1 0,-1 1 0,1 2 0,29 153 1314,-28-153-1374,0 1-1,0 0 1,0 0-1,0-1 1,5 8 0,-6-11-87,0-1 0,-1 0 0,1 0 0,0 0 0,0 0 0,0 0 0,0 0 0,0-1 0,0 1 1,0 0-1,0 0 0,0-1 0,2 2 0,-2-2-62,0 0-1,-1 0 1,1 0 0,0 0-1,0 0 1,-1 0 0,1 0-1,0 0 1,-1 0 0,1-1-1,0 1 1,-1 0 0,1 0-1,0-1 1,-1 1 0,1 0-1,-1-1 1,1 1 0,-1-1-1,1 1 1,-1-1 0,1 1-1,-1-1 1,1 1 0,-1-1-1,1 1 1,0-2 0,10-14-4503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27:02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1304,'0'0'9602,"234"-5"-7866,-123 0-127,12-5-273,-11 5-648,-12-5-464,-33 0-224,-22-11-664,-23 6-1753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3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1536,'6'-6'11045,"9"3"-10708,150 2-196,399 12 186,898 40-362,-758-13-213,-107-3 211,-34-32 66,-311-4-530,-249 1 333,-12 0-2789,-37 0-1079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4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1154 6 1008,'0'0'7429,"6"-1"-6801,24-2-258,-20 2 3400,-371 145-3420,-15 5-27,-64 11 2,419-146-361,21-14 33,0 1 0,0-1 1,-1 0-1,1 1 1,0-1-1,0 1 1,0-1-1,0 0 0,0 1 1,-1-1-1,1 1 1,0-1-1,0 1 0,0-1 1,0 0-1,0 1 1,0-1-1,0 1 1,1-1-1,-1 0 0,0 1 1,0-1-1,0 1 1,0-1-1,0 0 0,1 1 1,-1-1-1,0 1 1,0-1-1,1 1 1,2 1-8,0 0 0,0 0 0,1 0 1,-1 0-1,0-1 0,1 1 1,-1-1-1,1 0 0,-1 0 0,1 0 1,3 0-1,505 75 155,29 8-187,-401-59-83,211 47-56,-342-70 183,3 2 93,-16-3-385,-25-3-1309,16 1-100,-9 1-3856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5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949 275 176,'0'0'6429,"6"-11"-5977,-1 1-135,0 1 1,-1-1-1,0 0 0,-1 0 0,0-1 1,-1 1-1,0-1 0,0 1 1,-1-13-1,-1 16-255,0 1 0,-1 0-1,0 0 1,0 0 0,0 0 0,-1 0 0,0 0 0,0 0 0,0 1 0,-1-1 0,0 1-1,0-1 1,0 1 0,-1 0 0,0 0 0,0 1 0,0-1 0,-1 1 0,1 0-1,-1 0 1,0 0 0,0 1 0,0-1 0,0 1 0,-1 1 0,-10-5 0,5 4-43,1 0 0,-1 0 1,0 1-1,0 1 1,0 0-1,0 0 0,0 1 1,-21 3-1,-19-2 48,34-1-48,3-1 22,-1 1 1,0 0 0,0 1-1,1 1 1,-1 0-1,1 1 1,-1 1-1,1 0 1,-18 8 0,-148 88 364,166-91-387,0 1-1,0 0 0,1 1 0,0 1 0,1 0 1,0 0-1,-16 24 0,23-30-17,1 1-1,0-1 0,0 1 1,1 0-1,0 0 1,0 1-1,1-1 1,-1 1-1,2-1 1,-1 1-1,1-1 1,0 1-1,1 0 1,0 0-1,0 0 1,1-1-1,-1 1 1,3 8-1,-1-12 0,1 0-1,-1 0 1,0 0 0,1-1-1,0 1 1,0-1-1,0 1 1,0-1 0,0 0-1,1 0 1,0 0 0,-1-1-1,1 0 1,0 1-1,0-1 1,0 0 0,0-1-1,6 2 1,-3 1-1,172 61-3,-24-11-47,-96-31-87,66 28-425,-110-44 433,-1 0 0,0 1-1,0 1 1,-1 0 0,22 20 0,-33-27 113,0 0 1,0 0 0,0 0-1,0 0 1,0 0 0,0 0 0,-1 1-1,1-1 1,-1 0 0,0 1-1,1 0 1,-1-1 0,0 1 0,-1 0-1,1-1 1,0 1 0,-1 0-1,1 0 1,-1 0 0,0 0-1,0-1 1,0 1 0,-1 0 0,1 0-1,0 0 1,-1 0 0,0-1-1,0 1 1,0 0 0,0-1-1,0 1 1,0 0 0,-1-1 0,-2 4-1,-2 1 30,0-1 0,-1 0 0,0-1 0,1 0 0,-2 0 0,1 0 0,-1-1 0,1 0 0,-1 0 0,-15 4 0,-58 17 399,-1-5 1,-101 13 0,-181-1 1200,281-30-1283,83-2-330,-1 0 6,-1 0 0,1 1 0,0-1 0,0 0 0,-1 0 0,1 0 0,0 0 0,-1 0 0,1 0 0,0 0 0,0 0 0,-1-1 0,1 1 0,0-1 0,0 1 0,0-1 0,0 1 0,-1-1 0,1 1 0,0-1 0,-1-1 0,1 1-23,1 0-1,-1 0 1,1 0 0,0-1 0,0 1 0,-1 0-1,1 0 1,0 0 0,0 0 0,0-1 0,0 1 0,0 0-1,0 0 1,0 0 0,1-1 0,-1 1 0,0 0 0,1 0-1,-1 0 1,1 0 0,-1 0 0,1 0 0,-1 0 0,1 0-1,0 0 1,0 0 0,0-1 0,4-3-108,-1 1 1,1 0-1,0 1 0,0-1 1,0 1-1,0 0 0,12-5 1,249-82-4020,-241 82 3493,108-34-4050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6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1 3200,'0'0'8523,"0"22"-8235,0-7-270,0 69 552,-3-1 0,-16 93 0,-84 182 1387,63-234-1727,33-95-419,2 0 1,0 1 0,2-1-1,1 1 1,3 33 0,-1-46-534,0-41-5718,0-9 1678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6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4416,'0'0'8850,"427"-34"-7729,-222 26-289,-1-1-704,-36 1-128,-75 8-1056,-19 0-2121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596 225 3328,'0'0'4634,"6"-30"-3970,19-90 83,-18 75 527,-8 39-964,1 6-279,-1-1 0,0 0 1,1 0-1,-1 1 1,0-1-1,1 0 0,-1 1 1,0-1-1,0 1 1,0-1-1,0 1 0,1-1 1,-1 1-1,0 0 1,0 0-1,0-1 0,0 1 1,0 0-1,0 0 1,0 0-1,0 0 0,-1 0 1,0 0 26,-39-7 104,-1 3 0,0 2 0,-1 1 0,-64 7 0,84 0-112,0 0 0,0 1-1,1 1 1,1 1 0,-1 0-1,1 2 1,-26 18 0,36-21-23,1 1-1,-1 0 1,2 0 0,-1 1 0,1 0 0,1 0 0,0 1 0,0 1-1,1-1 1,0 1 0,1 0 0,1 1 0,0-1 0,0 1 0,1 0 0,1 0-1,1 1 1,-1-1 0,1 14 0,2-13-20,-1-1 1,1 0 0,1-1 0,0 1 0,1 0-1,4 19 1,-4-28-7,0 1 0,0 0 0,1-1 0,0 0 0,-1 1 0,1-1 0,1 0 0,-1-1 0,1 1 0,-1-1 0,1 1 0,0-1 0,0 0 0,0 0 0,1-1 0,-1 1 0,8 2 0,3 2-17,-1-2 1,1 1-1,1-2 1,-1 0-1,0-1 0,23 2 1,-29-4-6,0-1 1,0 0 0,0-1-1,0 0 1,-1-1-1,1 1 1,0-2 0,-1 1-1,1-1 1,-1-1-1,0 1 1,0-1 0,10-7-1,244-194-2475,-208 159 1952,-43 36 494,1 0 0,-2-1 0,1 0 0,-1-1 0,-1 0 0,0-1 0,9-17 0,-15 121 2024,-3 146-1028,0-233-936,0 0 0,0 0 0,0 0 0,1 1-1,0-1 1,0 0 0,0 0 0,0 0 0,1 0-1,-1-1 1,4 7 0,35 32-4,-38-40-7,2 1-63,-1-1 0,0 0 1,1-1-1,-1 1 0,1-1 0,0 1 0,-1-1 1,1 0-1,0 0 0,0-1 0,-1 1 1,1-1-1,0 0 0,0 0 0,0 0 0,0 0 1,0-1-1,6-1 0,0 0-450,1-1 0,-1 0 0,0-1-1,0 0 1,11-6 0,16-9-2582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4240,'0'0'5178,"25"35"-4507,77 118 141,-96-144-714,0 0 0,-1 1 1,0 0-1,-1 0 1,0 0-1,0 1 0,-1 0 1,-1-1-1,0 1 1,0 0-1,-1 0 0,-1 0 1,1 0-1,-4 20 1,2 9 189,1 70 358,0-142-679,0-46-476,-16-138-1,13 200 458,1-1 0,1 1-1,0 0 1,2-19-1,-1 32 43,0-1 0,1 0 0,-1 0 0,1 0 0,0 1 0,0-1 0,0 0 0,1 1 0,-1-1 0,1 1 0,0-1 0,0 1 0,0 0 0,0 0-1,1 0 1,-1 0 0,1 0 0,0 1 0,0-1 0,0 1 0,0-1 0,5-2 0,9-1-45,1 0-1,0 1 1,0 1 0,0 1 0,0 0-1,25 0 1,119 6-17,-145-3 72,1 2 24,1 0 0,0 1 0,-1 1 0,0 1-1,0 0 1,0 2 0,-1 0 0,0 1 0,0 0-1,0 1 1,-1 1 0,26 22 0,-30-22 45,0 1 0,-1 1 0,0 0 0,-1 0 0,0 1 0,-1 0 0,0 1 0,-1 0 0,-1 0 0,0 1 0,-1 0 0,0 0 0,-2 0 0,0 1 0,3 19 0,-7-33-61,4 24 106,-1 46-1,-3-65-103,-1 0-1,1 0 1,-1 0-1,-1-1 1,1 1-1,-1 0 1,0-1-1,0 1 1,-1-1-1,0 0 0,0 1 1,-6 6-1,1-3 3,0-1 0,-1 0 0,-1-1 0,-16 13 0,21-17-203,-1-1 0,1 0 0,-1 0-1,0 0 1,0 0 0,0-1 0,0 0-1,-1 0 1,1-1 0,0 0 0,-10 1-1,-3-2-2451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652 823 1584,'0'0'8734,"0"-6"-8111,1-24-157,0 16-246,-1-1 0,-1 1 0,0 0 0,-3-16 0,2 24-174,1 1-1,-1 1 1,0-1 0,0 0 0,0 0 0,-1 1 0,0-1 0,0 1 0,0 0-1,0 0 1,-1 0 0,1 0 0,-1 1 0,0-1 0,-7-3 0,6 3 5,-1 1 1,1 0-1,-1 0 1,0 1-1,0 0 1,0 0-1,0 0 1,-1 1-1,1 0 1,0 0-1,-1 1 1,1-1-1,-9 2 1,2-1-49,0 1 0,0 0 1,1 1-1,-1 0 0,0 1 0,1 1 0,-1 0 0,1 1 1,0 0-1,0 1 0,1 0 0,0 0 0,0 2 0,0-1 1,-11 12-1,-131 114 114,133-113-70,1 2-1,1 0 1,0 1-1,-27 49 1,40-60-27,1 0 0,0 0 0,0 0-1,2 1 1,-1 0 0,1-1 0,1 1 0,1 0 0,0 20-1,0-20-10,0-11-4,1-1 0,-1 1 0,0 0 1,0-1-1,1 1 0,-1 0 0,1-1 1,-1 1-1,1 0 0,0-1 0,0 1 1,-1-1-1,1 1 0,0-1 0,0 0 1,1 1-1,-1-1 0,0 0 0,0 0 1,1 0-1,-1 0 0,0 0 0,1 0 1,-1 0-1,1 0 0,-1 0 0,1-1 1,0 1-1,-1-1 0,1 1 0,0-1 1,-1 1-1,1-1 0,0 0 0,2 0 1,9 0 99,0 0 1,-1 0-1,26-5 0,-17-1-27,-1-1 1,-1 0-1,1-2 0,-1 0 0,-1-1 0,0-1 0,22-18 1,2 1-94,78-45-112,81-54-890,-163 100 553,-1-2-1,63-63 1,-84 73 335,-1 0 1,-1 0-1,-1-2 1,0 0-1,-2 0 1,0-1-1,-1 0 1,-2-1-1,0 0 1,-1 0-1,4-30 1,-2-19-81,-3-2 1,-3-95 0,-3 124 259,-7 2 451,7 42-477,0 0-1,0 0 1,-1 0-1,1 1 1,-1-1-1,1 0 0,0 0 1,-1 1-1,1-1 1,-1 0-1,0 1 0,1-1 1,-1 1-1,1-1 1,-1 1-1,0-1 1,0 1-1,1-1 0,-1 1 1,-1-1-1,1 1 2,0 0 0,0 0 0,0 0 0,0 1 0,0-1 0,-1 0 0,1 0 0,0 1 0,0-1 0,0 1 0,0-1 0,0 1-1,0 0 1,1-1 0,-1 1 0,0 0 0,0-1 0,0 1 0,1 0 0,-2 2 0,-9 9 8,1 1 0,0 0 0,1 1-1,1 0 1,-13 29 0,-25 87 119,30-82-50,-9 25 245,2 0 0,4 2 0,-19 150 1,37-208-291,-3 36 215,2-1 0,7 67 0,-4-107-245,0-1 0,1 1-1,0-1 1,1 1 0,0-1 0,1 0-1,0 0 1,1-1 0,0 1 0,0-1-1,1 0 1,1 0 0,0-1 0,0 0-1,1 0 1,11 10 0,-18-18-46,0 1 0,1-1 0,-1 0 0,1 0 0,-1 0-1,1 0 1,0 0 0,-1 0 0,1-1 0,0 1 0,-1 0 0,1-1 0,0 0 0,0 1 0,0-1-1,-1 0 1,1 0 0,0 0 0,0 0 0,0 0 0,0 0 0,-1 0 0,1-1 0,0 1 0,0-1-1,0 1 1,-1-1 0,1 0 0,0 0 0,-1 0 0,1 0 0,-1 0 0,1 0 0,-1 0 0,1 0-1,0-2 1,2-2-205,0 0-1,-1 0 0,0 0 0,0 0 1,0 0-1,-1-1 0,0 1 0,2-6 1,5-50-3781,6 2-2328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6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121 129 2696,'0'0'4545,"3"-11"-3398,9-36 134,-12 47-1218,1-1 0,-1 1 0,0-1 0,0 1 0,0-1 0,0 1 1,1-1-1,-1 1 0,0-1 0,0 0 0,0 1 0,0-1 1,0 1-1,0-1 0,0 1 0,-1-1 0,1 1 0,0-1 1,0 1-1,0-1 0,0 0 0,-1 1 0,1 0 0,0-1 1,0 1-1,-1-1 0,1 1 0,-1-1 0,1 1 0,0-1 0,-1 1 1,1 0-1,-1-1 0,1 1 0,-1 0 0,1 0 0,-1-1 1,1 1-1,-1 0 0,1 0 0,-1 0 0,1-1 0,-1 1 1,1 0-1,-1 0 0,1 0 0,-1 0 0,1 0 0,-1 0 1,0 0-1,0 0 0,-2 1 145,0-1 0,0 1 0,1 0 0,-1-1 0,0 1 0,0 0 0,-3 3 0,0 0-84,-1 1 0,1 0-1,1 0 1,-1 1-1,1-1 1,0 1-1,0 0 1,1 1-1,0-1 1,-6 14-1,4-7-26,0 1-1,1 0 1,1 0-1,-6 27 1,10-38-120,-1 1-1,1-1 1,-1 1-1,1 0 1,0 0-1,0-1 1,1 1 0,-1 0-1,1-1 1,0 1-1,0-1 1,0 1-1,0-1 1,3 6 0,-2-7-34,0 0 0,0 0 0,0 0-1,0 0 1,0 0 0,0 0 0,1-1 0,-1 1 0,0-1 0,1 1 0,0-1 0,-1 0 0,1 0 0,0 0 0,-1-1 0,1 1 0,0 0 0,0-1 0,3 0 0,-2 1 32,0-1-1,0 0 1,1-1-1,-1 1 1,0-1-1,0 0 1,1 0-1,-1 0 1,0 0-1,0-1 1,0 0-1,-1 1 1,1-1-1,0-1 1,-1 1-1,1-1 1,-1 1 0,0-1-1,0 0 1,0 0-1,0 0 1,0-1-1,-1 1 1,1-1-1,-1 1 1,0-1-1,0 0 1,1-4-1,4-9 152,-1 0 0,-1 0 1,-1 0-1,0-1 0,-2 0 0,0 1 0,0-1 0,-3-26 0,0 85 140,0-13-195,3 33-1,-1-53-72,0 0 1,0-1-1,1 1 1,0-1-1,0 0 1,1 1-1,0-1 1,0 0-1,5 8 1,-2-8-29,0 1 1,0-1-1,0 0 0,1 0 1,14 11-1,-18-16 12,-1 0-1,1 0 1,-1-1-1,1 1 1,0-1 0,0 0-1,-1 1 1,1-1-1,0 0 1,0-1 0,0 1-1,0-1 1,0 1-1,0-1 1,0 0-1,0 0 1,0 0 0,0 0-1,0-1 1,0 1-1,0-1 1,6-2 0,-7 2 21,0-1 1,0 0 0,0 0-1,-1 0 1,1 0 0,-1 0-1,1 0 1,-1 0 0,1 0 0,-1-1-1,0 1 1,0 0 0,0-1-1,-1 1 1,2-4 0,0-1 11,18-59 13,-16 48-104,1 0 0,1 1 0,0 0 0,1 0-1,1 0 1,14-22 0,-21 38 61,-1 1 1,1-1-1,-1 0 0,0 0 1,1 1-1,-1-1 0,1 0 1,0 1-1,-1-1 1,1 1-1,0-1 0,-1 0 1,1 1-1,0 0 0,-1-1 1,1 1-1,0-1 0,0 1 1,0 0-1,-1 0 0,1-1 1,0 1-1,0 0 1,0 0-1,0 0 0,0 0 1,-1 0-1,1 0 0,0 0 1,0 0-1,0 0 0,0 1 1,-1-1-1,1 0 0,0 0 1,0 1-1,0-1 1,-1 0-1,1 1 0,0-1 1,-1 1-1,1-1 0,0 1 1,-1 0-1,1-1 0,0 1 1,0 1-1,3 3 9,0 1-1,-1 0 1,1 0 0,4 11-1,-6-12 28,37 74 158,-34-71-189,0 0 1,1 0-1,-1-1 1,2 0 0,-1 0-1,1 0 1,9 7-1,-16-14 34,1 0 0,-1 1 0,1-1 0,-1 1-1,0-1 1,1 1 0,-1-1 0,1 0 0,-1 1 0,1-1-1,-1 0 1,1 0 0,-1 1 0,1-1 0,-1 0 0,1 0-1,-1 0 1,1 0 0,0 0 0,-1 0 0,1 0-1,-1 0 1,1 0 0,-1 0 0,1 0 0,0 0 0,-1 0-1,1 0 1,-1 0 0,1 0 0,-1-1 0,1 1 0,-1 0-1,1 0 1,-1-1 0,1 1 0,-1 0 0,1-1 0,-1 1-1,1-1 1,-1 1 0,0 0 0,1-1 0,-1 1-1,0-1 1,1 1 0,-1-1 0,0 1 0,0-1 0,1 1-1,-1-1 1,0 0 0,0 1 0,0-1 0,0 0 0,1-6 304,0 0 0,0-1 0,-2-13 0,1 3 11,4-7-286,1 0 1,1 1-1,0 0 1,2 0-1,16-34 1,-23 56-153,0 0-1,0 0 1,0 0-1,0 0 1,0 1-1,1-1 1,-1 0-1,1 0 1,-1 1-1,1-1 1,-1 1-1,1-1 1,0 1-1,0 0 1,-1 0-1,1 0 1,3-1-1,0 0-739,0 1 1,0 0-1,0 1 0,0-1 0,0 1 1,5 0-1,-6 0 42,14 0-3715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9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820 187 832,'0'0'8536,"-10"-10"-7615,-27-31-43,36 39-812,0 0 0,-1 1-1,1-1 1,-1 0 0,1 1-1,-1-1 1,0 1 0,0-1-1,1 1 1,-1 0 0,0 0 0,0 0-1,0 0 1,0 0 0,-1 0-1,1 1 1,0-1 0,0 1-1,-3-1 1,4 1-31,-1 0 1,1-1-1,-1 1 1,1 0-1,-1-1 1,1 1-1,-1-1 1,1 1-1,-1-1 0,1 0 1,0 0-1,-1 1 1,1-1-1,-2-2 1,0 1 29,-1-1 1,0 1-1,0 0 1,0 0-1,0 1 1,-1-1-1,1 1 1,0 0-1,-1 0 1,1 0-1,0 1 1,-7-1-1,-65 2 91,42 0-100,-22-2-13,-58 2 60,101 1-95,1-1-1,0 1 0,0 1 1,0 0-1,1 1 0,-23 10 1,9-1 18,0 1 1,1 2 0,1 1 0,1 0 0,-37 38-1,50-46-13,1 0-1,0 1 1,0 0 0,1 1-1,1-1 1,0 2-1,0-1 1,1 0-1,0 1 1,1 0-1,1 0 1,0 0-1,0 1 1,1-1-1,0 15 1,2-20-6,-1 4 1,1-1 0,0 1 0,1 0 0,0-1 0,1 1-1,0-1 1,5 14 0,-5-20-7,0-1 0,0 0 0,0 0 0,1 0 0,-1 0 0,1 0 0,0 0 0,0-1 0,0 1 0,0-1 0,1 0 0,-1 0 0,1 0 0,-1 0 0,1-1 0,-1 1 1,1-1-1,0 0 0,0 0 0,0 0 0,0-1 0,0 1 0,7-1 0,18 2-48,0 0 1,0-2 0,0-1 0,0-2-1,0 0 1,-1-2 0,0-1-1,1-2 1,28-11 0,-40 12-4,19-6-192,0-2 1,-2-1 0,37-24 0,-60 33 196,-1 0 0,-1-1 0,0 0 0,0 0 0,0-1 0,-1 0 0,-1-1 0,1 0 0,-2 0 1,1 0-1,-1-1 0,-1 0 0,0 0 0,5-16 0,80-257-2,-87 267 283,-3 15 263,0 4-167,-1 9-317,-1-1 0,0 0-1,0 0 1,-1 0 0,0 0 0,-1-1 0,-5 10-1,3-5 10,0 0 1,1 0-1,-5 25 0,7-2 146,2 66 1,2-54-3,-1-44-143,1 1 0,-1-1 1,1 0-1,0 1 0,0-1 0,1 0 1,0 0-1,0 0 0,0 0 1,0 0-1,1 0 0,0 0 1,0-1-1,0 0 0,1 1 1,4 4-1,6 3 20,1 1-1,0-2 1,22 14 0,-7-6-6,-25-15-90,0-1 0,1 1 0,-1-1 0,1-1-1,-1 1 1,1-1 0,0 0 0,0 0 0,1-1 0,-1 0 0,0 0 0,0 0 0,0-1 0,1 0 0,-1 0 0,0 0 0,1-1 0,-1 0 0,0 0 0,0-1 0,0 1 0,0-2 0,0 1 0,0 0 0,-1-1 0,1 0 0,-1-1 0,0 1 0,0-1 0,9-8 0,5-8-1121,0-2 0,30-46 1,-28 25-1861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9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2456,'0'0'6403,"13"7"-5796,-7-4-505,3 2-3,-1-1 0,0 1-1,0 1 1,0-1 0,0 1 0,-1 1-1,0-1 1,-1 1 0,0 0-1,9 12 1,-5 2 180,-1 1 0,-1 0 0,0 0 0,-2 1 0,0 0 0,-2 0 0,-1 0 0,1 39 0,6 4-56,-1-5-293,-9-59-34,0-7 121,0-25-58,1-36 6,-3 1-1,-12-74 0,11 126 141,1-1 0,1 1 0,0 0 0,2-24 0,-1 33-82,0 1 0,1-1 0,-1 1 0,1-1 1,0 1-1,0-1 0,1 1 0,-1 0 0,1-1 0,-1 1 0,1 0 1,0 0-1,0 0 0,1 0 0,-1 1 0,1-1 0,-1 0 0,1 1 1,0 0-1,0 0 0,0 0 0,5-3 0,17-5-21,1 1 0,0 1 0,1 2 0,-1 0 0,48-3 0,143 8-716,-190 2 101,0 2-1,-1 1 1,1 1 0,43 14-1,-24 7-3428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29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6769,'0'0'4006,"-6"34"-3467,-6 24-232,-2 0 0,-3-2 0,-27 63 0,5-26 287,4 1 0,4 3 0,-25 129 0,53-197-500,0 0 0,3 46 1,0-38-53,0-32-83,0 0 0,0 0 0,0 0 0,1 1 0,-1-1-1,1 0 1,1 0 0,-1 0 0,1 0 0,0 0 0,0-1 0,0 1 0,0 0 0,1-1 0,0 0-1,0 1 1,0-1 0,1 0 0,-1-1 0,1 1 0,0-1 0,0 1 0,0-1 0,0 0 0,1-1-1,-1 1 1,1-1 0,0 0 0,0 0 0,-1 0 0,1-1 0,0 1 0,1-1 0,-1-1 0,7 1 0,-8-1-100,0 0 1,1 0 0,-1-1-1,0 0 1,1 0 0,-1 0-1,0 0 1,0-1 0,0 0-1,0 1 1,0-1 0,-1-1 0,5-2-1,40-44-2206,-27 25 572,32-26-3382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0:55:30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4640,'0'0'7909,"37"11"-6926,-3 0-754,16 4 158,0-1 1,98 12-1,215 8 122,-116-27-3626,-244-6 2970,0-1 0,0 0 0,0 0 0,0-1 0,0 1 0,0 0 0,0-1 0,-1 0 0,1 1 0,0-1 0,0 0 0,-1-1 0,1 1 0,0 0 0,-1-1 0,1 1 0,-1-1 0,0 0 0,0 0 0,1 0 0,-1 0 0,0 0 0,-1-1 0,1 1 0,0 0 0,-1-1 0,1 0 0,1-3 0,0-20-3529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4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58 536,'0'0'9689,"0"-4"-8383,1-26 1124,2 18-1076,1 21-709,38 132-674,-36-132 40,-2-15-46,2-26-164,-2 14-46,-1 7 166,0 0-1,1 1 1,1 0 0,0 0-1,0 0 1,1 0 0,13-15-1,-19 25 58,1 0 0,0 0 0,0 0 0,0 0 0,0 0 0,0 1 0,0-1 0,0 0 1,0 1-1,0-1 0,0 0 0,-1 1 0,1-1 0,0 1 0,0-1 0,-1 1 0,1 0 0,0-1 0,-1 1 0,1 0 0,0 0 0,-1-1 0,2 3 0,20 24 19,-18-22 3,24 38 149,-24-35-132,0-1 0,1 1-1,0-1 1,0-1 0,7 8 0,-11-13 46,13-20 226,-10 8-436,0-2-37,1 0 0,1 0 0,0 1 0,0 0 0,2 0 0,-1 0 0,1 1 0,13-14 0,-20 25 183,0-1 0,-1 1 0,1 0 0,0-1 0,-1 1 1,1 0-1,0 0 0,0 0 0,-1 0 0,1 0 0,0 0 0,-1 0 1,1 0-1,0 0 0,0 0 0,-1 0 0,1 0 0,0 0 1,-1 0-1,1 1 0,0-1 0,0 0 0,-1 1 0,1-1 0,-1 0 1,1 1-1,0-1 0,-1 1 0,1-1 0,-1 1 0,1-1 1,-1 1-1,1 0 0,-1-1 0,0 1 0,1-1 0,-1 1 0,0 0 1,1-1-1,-1 1 0,0 0 0,0-1 0,0 1 0,1 0 0,-1 1 1,15 41 633,-14-38-491,11 39 539,-9-29-484,1 0 0,0 0 0,2 0 0,13 28 0,-13-37-582,-3-9-463,-3-14-1709,0 13 1699,0-15-5505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3592,'0'0'10968,"8"-35"-11021,-1 29 33,0 1 0,0-1 1,0 1-1,1 1 0,-1 0 0,10-4 0,-15 8-140,25 7-1529,-27-4 1773,-1 0 0,0 1-1,0-1 1,0 0-1,0 1 1,-1-1 0,1 0-1,-1 0 1,0 0-1,0 0 1,0-1 0,0 1-1,0-1 1,-1 1-1,1-1 1,-5 4 0,-56 39 652,32-24-175,-51 40-125,82-61-448,0 0 1,0 0-1,0 1 1,0-1-1,-1 0 1,1 0-1,0 0 1,0 0-1,0 0 1,0 1-1,-1-1 1,1 0 0,0 0-1,0 0 1,0 0-1,0 1 1,0-1-1,0 0 1,0 0-1,0 0 1,0 1-1,0-1 1,0 0-1,0 0 1,0 0-1,0 1 1,0-1-1,0 0 1,0 0 0,0 1-1,0-1 1,0 0-1,0 0 1,0 0-1,0 1 1,0-1-1,0 0 1,0 0-1,0 0 1,0 0-1,1 1 1,-1-1-1,0 0 1,12 5-137,17-3 190,-28-2-67,39 1 228,59-7 1,5-1-463,-103 7-5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5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37 522 5249,'0'0'4749,"7"-38"-1014,-8 34-3606,0 1 1,0-1-1,0 1 0,0-1 1,0 0-1,-1 1 0,0 0 1,0-1-1,-3-4 0,-12-29 672,13 17-839,2-1-1,0 1 1,1-1 0,1 0 0,1 1-1,1-1 1,0 0 0,11-35 0,-10 45 10,2-1 0,0 0 0,0 1 0,1 0 0,1 0 0,0 1 0,0-1 1,1 2-1,0-1 0,1 1 0,0 0 0,0 1 0,1 0 0,0 0 0,18-9 0,-24 14 16,-1 1-1,1 0 0,0 0 0,-1 0 0,1 1 1,0-1-1,0 1 0,1 0 0,-1 0 1,0 0-1,0 1 0,0 0 0,0-1 0,1 1 1,-1 1-1,0-1 0,0 1 0,0-1 1,1 1-1,-1 0 0,0 1 0,0-1 0,-1 1 1,1 0-1,0 0 0,0 0 0,-1 0 1,1 1-1,-1-1 0,0 1 0,0 0 0,0 0 1,0 0-1,0 0 0,4 7 0,-2-1 25,0 1-1,-1-1 1,0 1-1,-1 0 0,0 0 1,0 0-1,-1 0 0,2 18 1,-2 76 321,-3-75 259,2-38-649,1 0-1,-1 0 1,1 1-1,1-1 1,0 1 0,0-1-1,0 1 1,1 0-1,0 0 1,1 1-1,0-1 1,0 1-1,1 0 1,-1 0-1,2 1 1,-1-1 0,1 1-1,-1 1 1,2-1-1,10-5 1,-17 10 45,1 0 0,0 0 0,-1 0 0,1 0 0,0 1 0,0-1 0,0 1 0,-1-1 0,1 1 0,0-1 0,0 1 1,0 0-1,0 0 0,0 0 0,0 0 0,-1 1 0,1-1 0,0 0 0,0 1 0,0-1 0,0 1 0,-1-1 0,1 1 0,0 0 0,-1 0 1,1 0-1,0 0 0,-1 0 0,1 0 0,-1 1 0,0-1 0,1 0 0,-1 1 0,0-1 0,0 1 0,0-1 0,0 1 0,0 0 0,1 2 1,5 9 78,-1-1 1,-1 1 0,0 0 0,4 16 0,-7-22-37,5 25 114,-2-1 0,0 1 0,-3 0 0,0 49 0,-3-80-262,1 0 1,-1 0-1,1 0 0,-1 0 0,1 0 0,-1 0 0,0 0 1,0 0-1,1 0 0,-1-1 0,0 1 0,0 0 0,0 0 0,0-1 1,0 1-1,0 0 0,0-1 0,0 1 0,0-1 0,0 1 0,0-1 1,0 0-1,0 1 0,0-1 0,-1 0 0,1 0 0,0 0 1,0 0-1,0 0 0,0 0 0,0 0 0,-1 0 0,1-1 0,-2 1 1,3 0-84,-14 0-5494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5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328 107 1424,'0'0'7634,"5"-8"-7578,-4 6-361,2-3 564,0 0 1,0 0 0,0 0 0,-1-1 0,0 1-1,2-7 1,-4 10-188,1 1 1,-1-1-1,0 1 0,0-1 0,0 1 0,0-1 0,0 1 0,0-1 1,0 1-1,-1 0 0,1-1 0,-1 1 0,1-1 0,-1 1 0,1 0 1,-1-1-1,0 1 0,1 0 0,-1 0 0,0-1 0,0 1 1,0 0-1,0 0 0,0 0 0,0 0 0,0 0 0,0 0 0,-1 0 1,1 1-1,0-1 0,-1 0 0,1 1 0,0-1 0,-1 1 1,-1-1-1,-9-2 38,0 0 0,0 1 0,0 0 0,0 1 0,0 0 0,0 1 0,-1 1-1,1 0 1,0 0 0,0 1 0,0 1 0,0 0 0,-14 6 0,16-6-81,1 1-1,-1 0 1,1 1 0,0 0-1,1 0 1,-1 1-1,1 0 1,0 1-1,0 0 1,1 0-1,0 1 1,0-1-1,1 1 1,0 1 0,1-1-1,-6 11 1,10-17-34,0 1 0,0 0 0,0-1 0,0 1 0,0 0 0,0 0 0,1-1 0,0 1 0,-1 0 0,1 0 0,0 0 1,0 0-1,1-1 0,-1 1 0,1 4 0,0-5-1,0-1 0,0 1 0,0 0 0,0-1 0,0 1 0,0-1 0,0 1 0,1-1 1,-1 0-1,0 1 0,1-1 0,-1 0 0,1 0 0,0 0 0,-1 0 0,1 0 0,3 1 0,5 1-18,1-1 0,0 0 0,1 0 0,-1-1 0,0-1 0,13 0 0,-20 0 20,1-1 8,-1 0 0,1 0 0,-1 0-1,1 0 1,-1-1 0,0 1-1,0-1 1,0 0 0,0-1 0,0 1-1,0-1 1,0 0 0,-1 0 0,5-4-1,41-49-801,-23 29 63,-20 21 623,0 0 1,0 0-1,-1 0 1,0-1-1,9-14 1,-15 28 215,1-1 1,0 1-1,0-1 0,0 1 1,1-1-1,0 1 0,0-1 1,1 1-1,0-1 1,0 0-1,0 0 0,1 0 1,4 7-1,-2-3-3,0 0 1,0 0-1,1 0 0,0 0 1,1-1-1,0 0 0,1-1 1,9 9-1,-15-15-119,0-1 0,0 0 1,0 1-1,0-1 0,0 0 0,0 0 0,1 0 0,-1 0 1,0 0-1,1-1 0,-1 1 0,0-1 0,1 0 1,-1 1-1,1-1 0,-1 0 0,1 0 0,-1-1 0,0 1 1,1-1-1,-1 1 0,1-1 0,-1 1 0,0-1 1,1 0-1,-1 0 0,0 0 0,0-1 0,0 1 0,0 0 1,0-1-1,0 0 0,0 1 0,2-4 0,6-6-474,-1-1 0,-1 0 0,0 0 0,12-25 0,-3 6-798,25-50-254,-42 81 1591,0-1 1,0 1-1,0-1 1,0 1-1,0 0 0,0-1 1,0 1-1,0 0 1,0-1-1,0 1 0,1 0 1,-1-1-1,0 1 1,0 0-1,0-1 0,0 1 1,1 0-1,-1-1 1,0 1-1,0 0 0,1 0 1,-1-1-1,0 1 1,1 0-1,-1 0 0,0 0 1,1-1-1,-1 1 1,0 0-1,1 0 0,-1 0 1,0 0-1,1 0 1,-1 0-1,0 0 0,1 0 1,0-1-1,3 17 888,-3 36 68,-1-46-648,0 5-128,1 0-1,0-1 1,1 1-1,0-1 0,6 20 1,-6-25-189,0 0 1,0 0 0,1 0-1,0 0 1,0 0-1,0-1 1,0 1-1,0-1 1,1 0-1,0 0 1,0 0 0,0-1-1,6 5 1,-9-8-153,0 0 1,0 0 0,0 0 0,1 0 0,-1 0 0,0 0-1,0 0 1,0 0 0,0 0 0,0 0 0,1-1 0,-1 1-1,0 0 1,0-1 0,0 1 0,0-1 0,0 1 0,0-1-1,0 0 1,0 1 0,0-1 0,0 0 0,0 0 0,-1 1 0,1-1-1,0 0 1,0 0 0,-1 0 0,1 0 0,-1 0 0,1 0-1,-1 0 1,1-2 0,7-15-5048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5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9233,'0'0'1233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0 4536,'0'0'2309,"0"22"-686,-6 299 2615,3-279-3736,0-9 184,2 1 0,3 38 0,-2-69-688,0 0 0,1 0 1,-1 0-1,1 0 1,-1 0-1,1 0 1,0 0-1,0-1 0,0 1 1,1 0-1,-1 0 1,1-1-1,-1 1 0,1-1 1,0 1-1,0-1 1,0 0-1,0 0 1,0 0-1,3 2 0,-4-4-19,-1 0 0,0 0 1,1 1-1,-1-1 0,0 0 0,1 0 0,-1 0 0,1 0 0,-1 0 0,0 0 0,1 0 0,-1 0 0,1 0 0,-1 0 0,0 0 0,1 0 1,-1 0-1,1 0 0,-1-1 0,0 1 0,1 0 0,-1 0 0,0 0 0,1-1 0,-1 1 0,0 0 0,1 0 0,-1-1 0,1 1 0,5-15-275,-1-19 54,-5 32 204,1-10-114,0 0-1,-1 0 1,-1 0 0,0 0-1,-1 0 1,0 0 0,-1 0-1,0 1 1,-1-1-1,0 1 1,-1 0 0,0 0-1,0 0 1,-2 1 0,1 0-1,-1 0 1,-1 0-1,1 1 1,-14-12 0,11 13 229,0 0 0,0 0 1,-1 1-1,0 0 0,-12-4 1,18 8 77,-1 1 1,1 0-1,0 0 1,-1 1-1,1 0 1,-1 0-1,0 0 1,1 0-1,-1 1 1,0 0 0,1 0-1,-1 1 1,-7 1-1,12-2-120,-1 1-1,0-1 1,1 1 0,-1-1-1,0 1 1,1 0-1,-1 0 1,1 0 0,0 0-1,-1 0 1,1 0 0,0 0-1,-1 0 1,1 0-1,0 1 1,0-1 0,0 0-1,0 1 1,0-1 0,0 1-1,1-1 1,-1 1-1,0 0 1,1-1 0,-1 1-1,1 0 1,0-1-1,0 1 1,-1 0 0,1-1-1,0 1 1,1 2 0,-1-1-31,0 0 0,1 1 0,0-1 0,0 0 0,0 0 0,0 0 1,0 0-1,0 0 0,1 0 0,0-1 0,-1 1 0,1 0 1,0-1-1,0 1 0,5 3 0,2 0-52,-1 0-1,1-1 1,1 0 0,-1-1 0,1 0-1,-1 0 1,1-1 0,0 0 0,0-1-1,13 1 1,16 1-486,52-2 1,-72-2 282,-16 0 187,25 0-1034,53-6 1,-74 5 704,-1 0 0,1-1 0,0 0 0,-1 0 0,1 0 0,-1-1 0,0 0 0,1 0 1,-2-1-1,1 1 0,0-1 0,-1-1 0,6-5 0,-9 8 300,0 0 0,0 0-1,-1 0 1,1-1 0,-1 1 0,1-1-1,-1 1 1,0-1 0,0 1-1,0-1 1,-1 0 0,1 1 0,-1-1-1,1 0 1,-1 0 0,0 0 0,0 1-1,0-1 1,-1-5 0,-1-2 567,-1 1 1,0 0 0,-1 0 0,-6-13-1,7 16-209,-1 0 0,1-1-1,1 1 1,-1-1 0,1 0-1,0 0 1,-1-13 0,2 3 477,4 33 442,37 106 1799,45 168 562,-67-242-3370,-5-17-388,-1 1 0,10 44 0,-21-65 127,-1-10 58,-3-2 6,-1-3-79,1 0 0,-1 0 1,1 0-1,0 0 0,0 0 1,0 0-1,1-1 0,-4-8 0,-15-47-1955,15 42 1258,-6-23-234,3-1-1,1 0 1,2 0 0,2-1 0,2-52 0,1 90 1111,1 0 0,1 0 0,-1 1 0,1-1 0,0 0 0,0 0 0,0 0 0,1 1 0,-1-1 0,1 0 0,3-4 0,-3 7 3,0-1 1,0 1-1,0 0 0,0 0 0,1-1 0,-1 1 0,1 0 0,-1 1 0,1-1 0,0 0 1,0 1-1,-1 0 0,1 0 0,0 0 0,0 0 0,1 0 0,5-1 0,0 1 73,0 0 0,0 1 0,0 0 0,0 1 0,0-1 0,0 2 0,0-1 0,0 1-1,0 1 1,0 0 0,-1 0 0,1 0 0,-1 1 0,0 0 0,10 7 0,-15-8-107,1 0 0,-1 0 0,0 0 0,1 0-1,-1 0 1,0 1 0,-1-1 0,1 1 0,-1 0 0,0-1 0,0 1 0,0 1 0,0-1 0,0 0 0,-1 0 0,0 0 0,0 1 0,0-1 0,-1 1 0,1-1 0,-1 1 0,0-1 0,0 1 0,-1-1 0,1 0 0,-1 1 0,0-1 0,0 0 0,-1 1-1,1-1 1,-1 0 0,0 0 0,-2 4 0,-2 1 146,0 0 0,0 0 0,-1-1-1,0 0 1,0-1 0,-1 1-1,0-1 1,0-1 0,-1 0 0,-17 10-1,9-6 126,0-2 0,-1 0-1,0-1 1,0-1-1,-24 5 1,36-10-266,-4 2 66,0-2 0,0 1-1,0-1 1,-13-1 0,21 0-156,0 0 0,0 0-1,1 0 1,-1-1 0,0 1 0,0 0 0,1-1 0,-1 1 0,0-1-1,1 0 1,-1 1 0,1-1 0,-1 0 0,0 0 0,1 0-1,0 0 1,-1 0 0,1-1 0,0 1 0,0 0 0,-1 0 0,1-1-1,0 1 1,0-1 0,1 1 0,-1-1 0,0 0 0,0 1-1,1-1 1,-1 0 0,1 1 0,-1-3 0,1-4-408,1 1 1,-1 0 0,1-1-1,0 1 1,1 0-1,0 0 1,0-1-1,1 1 1,0 1 0,0-1-1,0 0 1,1 1-1,0 0 1,6-8-1,32-40-5075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4640,'0'0'6681,"11"15"-5601,0 3-835,3 5 718,0-1-1,2-1 1,29 31-1,-45-52-951,0 1 0,1-1 0,-1 0 0,0 1 0,1-1 0,-1 0 0,0 0 0,1 1 0,-1-1 0,0 0 0,1 0 0,-1 0 0,1 0 0,-1 0-1,1 0 1,-1 0 0,0 1 0,1-1 0,-1 0 0,1 0 0,-1-1 0,1 1 0,-1 0 0,0 0 0,1 0 0,-1 0 0,1 0 0,-1 0 0,0 0 0,1-1 0,-1 1 0,1 0-1,-1 0 1,0-1 0,1 1 0,-1 0 0,0 0 0,0-1 0,1 1 0,-1 0 0,0-1 0,0 1 0,1-1 0,-1 1 0,0 0 0,0-1 0,1 0 0,8-24 53,-6 17 76,6-17 389,-9 25-503,0-1 0,0 0 0,0 1 0,0-1 0,1 0 0,-1 1 0,0-1 0,0 0 0,0 1 0,1-1 0,-1 1 0,0-1 0,1 0 0,-1 1 0,0-1 0,1 1 0,-1-1 0,1 1 0,-1-1 0,1 1 0,-1 0 0,1-1 0,1 0 0,15 28-98,-4-5 158,-10-18-70,0-1 0,0 1-1,-1 0 1,0 0 0,0 0 0,0 1-1,2 7 1,-4-11 225,0-46-909,0 37 513,0 0-1,1 1 1,-1-1-1,1 0 0,1 0 1,-1 1-1,1-1 1,1 1-1,-1-1 0,7-10 1,-6 14 98,-1 1 0,1-1-1,1 1 1,-1-1 0,0 1 0,1 0 0,-1 1 0,1-1 0,0 1 0,0-1 0,0 1 0,0 0 0,1 1 0,-1-1-1,0 1 1,1-1 0,-1 2 0,1-1 0,7 0 0,-7 0 53,1 1 0,-1 0-1,0 0 1,1 1 0,-1-1 0,0 1 0,0 0 0,1 1-1,-1-1 1,0 1 0,0 0 0,0 0 0,-1 1-1,1-1 1,-1 1 0,1 0 0,3 4 0,6 6 112,-1 0 1,0 1-1,17 24 1,21 25 603,-31-41-317,-17-17-433,1-1 1,-1 0-1,1 0 1,0 0-1,0 0 0,9 5 1,-11-21-7380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272 117 1376,'0'0'10403,"14"-23"-9820,11-14-667,-24 35 87,0 0 1,0 0-1,0 0 1,-1 0-1,1 0 1,-1 0-1,1 0 1,-1-1-1,0 1 1,0 0-1,0 0 0,0 0 1,0 0-1,0 0 1,-1-1-1,1 1 1,-1 0-1,1 0 1,-2-3-1,0 4 5,1 0 0,-1 0 0,1-1 0,-1 1 0,1 1 0,-1-1 0,0 0 0,1 0 0,-1 1 0,0-1 0,1 1 0,-1-1 0,0 1 0,0 0 0,0-1 0,0 1-1,1 0 1,-4 1 0,-40 0 180,35 0-187,-5 0 121,-1 2-1,1-1 1,-1 2-1,1 0 1,-18 7-1,27-9-65,0 1 0,0 0-1,0 0 1,0 0 0,0 1 0,0-1-1,1 2 1,0-1 0,0 0 0,0 1-1,1 0 1,-1 0 0,1 0 0,-4 7-1,7-9-60,0-1-1,0 1 0,1 0 1,-1 0-1,0-1 1,1 1-1,0 0 0,0 0 1,0 0-1,0 0 0,0 0 1,0-1-1,1 1 1,-1 0-1,1 0 0,0-1 1,0 1-1,0 0 0,0-1 1,0 1-1,1-1 0,-1 1 1,1-1-1,0 0 1,0 1-1,-1-1 0,1 0 1,1 0-1,-1-1 0,0 1 1,4 2-1,14 5-129,1-1-1,0 0 1,29 5-1,-31-9 38,1 2-1,0 0 0,34 17 0,-51-22 85,-1 0-1,0 0 1,0 0-1,0 0 1,0 1-1,0-1 1,0 1-1,0-1 1,0 1-1,0 0 1,-1 0-1,1-1 1,-1 1-1,1 0 0,-1 1 1,0-1-1,0 0 1,0 0-1,0 0 1,0 1-1,0-1 1,-1 0-1,1 1 1,-1-1-1,0 1 1,0-1-1,0 1 1,0-1-1,0 1 1,0-1-1,0 0 1,-1 1-1,0 2 0,-2 1 29,1-1 0,-1 0-1,0 0 1,0 0-1,-1-1 1,1 1 0,-1-1-1,0 1 1,0-1-1,-1-1 1,1 1-1,-7 4 1,-7 3 37,-1-1 0,0-1 0,0 0 0,0-1 0,-1-2-1,-1 0 1,1-1 0,-1 0 0,0-2 0,-24 1 0,44-4-80,1 0-1,-1 0 1,0 0 0,0 0-1,0 0 1,1 0 0,-1 0-1,0 0 1,0 0-1,1 0 1,-1-1 0,0 1-1,0 0 1,1 0 0,-1-1-1,0 1 1,1-1 0,-1 1-1,0 0 1,1-1 0,-1 1-1,1-1 1,-1 0 0,1 1-1,-1-1 1,1 1-1,-1-1 1,1 0 0,-1 1-1,1-1 1,0 0 0,-1 1-1,1-1 1,0 0 0,0-1-1,0 0-143,0 1-1,0 0 1,0-1-1,1 1 1,-1 0-1,1-1 1,-1 1-1,1 0 0,-1 0 1,1-1-1,0 1 1,0 0-1,-1 0 1,1 0-1,0 0 1,0 0-1,0 0 1,0 0-1,0 0 1,2-1-1,23-11-4319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1192,'0'0'10259,"0"25"-9209,-5 41 765,2-51-1674,2 0 1,0 0-1,1 0 0,0 0 0,4 22 0,-4-35-149,0-1 0,0 1 0,1-1 0,-1 1 0,0-1 0,1 1 0,-1-1 1,1 0-1,0 1 0,-1-1 0,1 0 0,0 1 0,0-1 0,0 0 0,0 0 0,0 0 0,0 0 0,0 0 0,0 0 0,1 0 0,-1 0 0,0 0 0,1 0 1,-1-1-1,0 1 0,1 0 0,-1-1 0,1 1 0,-1-1 0,1 0 0,-1 0 0,1 1 0,-1-1 0,1 0 0,-1 0 0,3-1 0,0 1-18,-1-1 0,1-1-1,-1 1 1,1 0-1,-1-1 1,0 0 0,0 0-1,1 0 1,-1 0 0,-1 0-1,1 0 1,0-1-1,-1 0 1,3-2 0,120-153-2255,-129 164 2555,1 0 0,0 0 1,0 0-1,1 1 1,0-1-1,0 1 0,0 0 1,1-1-1,-1 10 1,-1 68-10,3-84-264,0 2 4,0 1-1,1-1 1,-1 0 0,1 0-1,-1 1 1,1-1-1,0 0 1,0 0 0,-1 0-1,2 0 1,-1 0 0,0 0-1,0 0 1,1 0 0,-1-1-1,1 1 1,-1 0-1,4 2 1,36 19-278,-41-23 115,1 0-1,-1 1 1,1-1 0,-1 0 0,0 0 0,1 0 0,-1 0-1,1 0 1,-1 0 0,1 0 0,-1-1 0,1 1 0,-1 0-1,1 0 1,-1 0 0,1 0 0,-1-1 0,1 1 0,-1 0 0,0 0-1,1-1 1,-1 1 0,1 0 0,-1-1 0,0 1 0,1 0-1,-1-1 1,0 1 0,0-1 0,1 1 0,-1 0 0,0-1-1,1 0 1,0-1-247,6-7-3573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62 4136,'0'0'6987,"2"16"-5828,31 211 2149,-19-195-3092,-12-29-189,0 1 0,0 0 0,-1-1 0,1 1 0,-1 0 0,0 0 0,0 0 1,1 8-1,-2-12-111,-6-35-3200,-9-41-1277,10 57 4408,0 1 0,2-1-1,0 1 1,-1-27 0,3-37 2484,1 61-1146,1 19-1121,0 0-1,0 0 0,0-1 0,0 1 0,0 0 0,0 0 1,0 0-1,1 0 0,-1 0 0,1 0 0,-1 1 0,1-1 1,0 0-1,0 1 0,0 0 0,0-1 0,0 1 0,0 0 1,0 0-1,0 0 0,0 0 0,0 0 0,1 0 1,-1 1-1,0-1 0,4 0 0,-1 0-40,0 0 0,-1 0-1,1 0 1,0 1 0,-1-1-1,1 1 1,0 0 0,0 1 0,0-1-1,-1 1 1,1 0 0,8 2 0,-9 0 5,-1 0 1,0 0 0,1 1 0,-1-1 0,0 1-1,0 0 1,-1 0 0,1 0 0,-1 0 0,0 0-1,0 0 1,0 1 0,-1-1 0,0 1-1,0-1 1,2 9 0,-2-8-32,-1-1 1,1 1-1,-1-1 1,1 0-1,-1 1 1,-1-1-1,1 1 1,-1-1-1,1 1 1,-1-1-1,-1 1 1,1-1-1,0 0 1,-1 0-1,0 0 1,0 0-1,-5 7 1,0-5 140,-1-1 0,0 1 1,0-1-1,-1 0 1,0-1-1,0 0 1,0 0-1,0-1 0,0-1 1,-1 1-1,1-1 1,-1-1-1,0 0 0,1 0 1,-1-1-1,-10-1 1,18 1-176,0 0 0,0 0 0,0 0 0,1 0 0,-1 0 0,0-1 0,0 1 0,1-1 0,-1 0 0,0 1 0,1-1 0,-1 0 0,1 0 0,-1 0 0,1 0 0,-1 0 0,1 0 0,0 0 0,-1-1 0,1 1 0,0 0 0,0-1 0,0 1 1,0-1-1,0 1 0,0-1 0,1 1 0,-1-1 0,0 0 0,1 1 0,-1-1 0,1 0 0,-1-3 0,1 3-225,0-1 1,0 0 0,0 1-1,0-1 1,0 0-1,1 0 1,-1 1-1,1-1 1,-1 1-1,1-1 1,0 0-1,0 1 1,0-1 0,1 1-1,-1 0 1,1-1-1,-1 1 1,1 0-1,0 0 1,-1 0-1,4-2 1,15-10-4088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3440,'0'0'5519,"11"5"-4900,4 2-283,0-1 1,1 0-1,21 4 1,-31-9-233,0 0 0,0 0 1,0 0-1,0-1 1,0 0-1,0 0 1,0-1-1,0 0 0,1 0 1,-1 0-1,-1-1 1,1 1-1,0-1 1,10-6-1,-12 6-77,8-4-105,-1-1 1,-1 0 0,18-15 0,-26 19 57,1 0 0,-1 1 1,1-1-1,-1 0 0,0 0 1,0 0-1,-1-1 0,1 1 1,-1 0-1,1-1 1,-1 1-1,0-1 0,0 0 1,-1 1-1,1-1 0,-1 0 1,0-3-1,0 6 24,0 0 1,0 0-1,0 0 0,0-1 1,0 1-1,-1 0 0,1 0 1,0 0-1,-1 0 0,1 0 1,-1 0-1,1 0 0,-1 0 1,1 0-1,-1 0 0,0 0 1,0 1-1,1-1 0,-1 0 1,0 0-1,0 1 0,0-1 1,0 0-1,0 1 0,0-1 1,-1 0-1,-2 0 48,0 0 0,1 0 0,-1 0 0,0 0 0,0 1 0,1 0 0,-1-1 0,-5 2 0,1-1 52,0 1 0,0 0 0,1 1 0,-1 0 0,1 0-1,-1 1 1,1-1 0,-9 6 0,11-5-71,0 1 0,0 0 1,0 0-1,1 0 0,0 0 0,0 1 1,0 0-1,0 0 0,1 0 0,-1 0 0,1 0 1,1 1-1,-1-1 0,1 1 0,0 0 1,0 0-1,1 0 0,-1 0 0,1 0 1,1 0-1,-1 0 0,1 0 0,0 0 0,1 0 1,-1 1-1,1-1 0,3 9 0,-2-12-40,0 0 0,0 0 1,0 0-1,1-1 0,-1 1 0,1-1 0,0 1 0,0-1 0,0 0 0,0 0 0,0 0 0,0 0 0,1-1 0,-1 1 0,0-1 0,1 0 1,-1 0-1,1 0 0,0 0 0,4-1 0,10 3 48,0 0 0,27-1 0,-38-2-26,-1 0 1,1 0-1,-1-1 0,1 0 1,-1 0-1,0-1 1,1 1-1,-1-1 1,0-1-1,0 1 0,0-1 1,-1 0-1,1 0 1,5-5-1,-7 5-33,-1-1-1,0 1 0,0-1 1,0 0-1,0 0 1,0 0-1,-1-1 0,0 1 1,0 0-1,0-1 1,0 0-1,-1 1 1,0-1-1,0 0 0,0 0 1,0 1-1,-1-1 1,0-8-1,7-41-334,-6 54 345,0 1 0,-1-1 0,1 0 0,0 0 0,0 0 0,0 1-1,-1-1 1,1 0 0,0 1 0,-1-1 0,1 1 0,0-1 0,-1 1 0,1-1 0,0 1-1,-1-1 1,1 1 0,-1-1 0,1 1 0,-1 0 0,1 0 0,32 48 985,-26-37-918,0 0 0,1-1 0,0 1 0,1-1 0,0-1 0,1 0 0,0 0 0,0-1 0,1 0 0,0-1 0,21 11 0,-31-18-173,-1-154 496,1 150-369,-1 0 1,0 0-1,1-1 1,0 1 0,0 0-1,0 0 1,0 0-1,0 0 1,1 0 0,-1 1-1,1-1 1,0 0-1,0 1 1,0-1 0,0 1-1,0 0 1,0-1-1,1 1 1,-1 0 0,1 0-1,0 1 1,-1-1-1,5-1 1,-3 1-100,-1 0 1,1 1-1,0-1 1,0 1-1,0 0 0,0 0 1,0 0-1,0 1 1,0-1-1,0 1 0,0 0 1,0 0-1,1 1 1,-1-1-1,0 1 0,0 0 1,0 0-1,3 2 0,3 5-3689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29 3448,'0'0'6367,"22"-13"-1751,-22 12-4603,0 1 0,1 0 0,-1 0 0,0 0 0,0-1 0,1 1 0,-1 0 0,0-1 0,0 1 0,0 0 0,0 0 0,0-1 0,1 1 0,-1 0 0,0-1 0,0 1 1,0 0-1,0-1 0,0 1 0,0 0 0,0-1 0,0 1 0,0 0 0,0-1 0,0 1 0,0 0 0,0-1 0,0 1 0,0 0 0,-1 0 0,1-1 0,0 1 0,0 0 0,0-1 0,0 1 0,-1 0 0,1 0 0,0-1 0,0 1 0,0 0 0,-1 0 0,1-1 0,0 1 0,0 0 0,-1 0 0,1 0 0,0 0 0,-1-1 1,1 1-1,0 0 0,-1 0 0,1 0 0,-29-1 319,-31 13-206,52-8-94,1 0 0,-1 1 0,1 0 0,0 0 0,0 0 0,1 1 0,-1 0 0,1 0 0,1 1-1,-10 13 1,14-18-28,0 0 1,-1 0-1,1 0 0,0 1 0,0-1 0,0 0 0,0 1 0,1-1 0,-1 1 1,1-1-1,-1 1 0,1-1 0,0 1 0,0-1 0,0 1 0,0-1 0,1 1 0,-1-1 1,1 1-1,-1-1 0,1 0 0,0 1 0,0-1 0,0 0 0,0 1 0,0-1 1,1 0-1,-1 0 0,1 0 0,-1 0 0,1 0 0,0 0 0,0-1 0,-1 1 1,1 0-1,1-1 0,-1 0 0,0 1 0,0-1 0,0 0 0,3 1 0,10 4-26,-1-1-1,0-1 1,1 0-1,0-1 1,28 3-1,-29-5 22,0 1-1,0 0 0,0 1 1,-1 0-1,1 2 0,21 9 1,-34-14-12,-1 0 0,1 0 0,0 1 0,-1-1 1,1 0-1,0 1 0,-1-1 0,1 1 0,-1-1 0,1 0 1,-1 1-1,1 0 0,-1-1 0,1 1 0,-1-1 1,0 1-1,1-1 0,-1 1 0,0 0 0,1-1 0,-1 1 1,0 0-1,0 0 0,0-1 0,1 1 0,-1 0 0,0-1 1,0 1-1,0 1 0,-15 14 15,-31 4 209,39-17-197,-50 17 44,-112 23 0,226-81-8544,-18 16 3064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3696,'0'0'11523,"174"-6"-11387,-146 2-136,-7 1-80,-14 3-352,-21 13-2913,-14 6 848,-7-3-4488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1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6481,'0'0'6977,"154"-3"-5856,-113 3-449,-6 3-384,0 0-288,7-3-440,-7 0-1409,-7-3-2464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3144,'0'0'8114,"2"16"-6897,10 147 1692,-12-124-2557,0-38-388,1-40-1345,2 31 1375,0-1 0,0 1 0,1-1 0,0 1 0,0 0 0,1 1 0,0-1 0,1 1 0,0 0 0,0 0 0,0 1 0,1 0 1,0 0-1,0 0 0,0 1 0,1 0 0,0 0 0,0 1 0,0 0 0,0 1 0,1 0 0,0 0 0,-1 0 0,1 1 0,0 1 0,0-1 0,0 2 0,0-1 0,12 2 0,-17 0 63,-1 0 0,1 1 0,-1-1 0,1 1 0,-1 0 0,0 0-1,1 0 1,-1 1 0,0-1 0,0 1 0,-1 0 0,1 0 0,-1 0 0,1 0 0,-1 0-1,0 0 1,0 1 0,0-1 0,0 1 0,-1-1 0,0 1 0,2 4 0,-1-2 21,0 1 0,0 0 1,-1 0-1,1 0 0,-1 0 0,-1 0 1,0 0-1,0 0 0,0 0 1,0 1-1,-4 10 0,-9-2-2500,0-13-4234,6-3 1354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3328,'0'0'5795,"18"1"-5331,0 0-333,1 1 209,0-1 0,0 0-1,1-1 1,-1-2 0,30-5 0,-34 2-194,-1-1 1,-1 0 0,1-1-1,-1-1 1,-1 0 0,1-1-1,-1 0 1,21-21 0,-32 29-138,-1 0 1,1 1 0,0-1 0,0 0-1,-1 0 1,1 1 0,0-1 0,-1 0-1,1 0 1,-1 0 0,1 0 0,-1 0 0,1 0-1,-1 0 1,0 0 0,1 0 0,-1 0-1,0 0 1,0 0 0,0 0 0,0 0-1,0 0 1,0 0 0,0-2 0,-1 2 3,0 0 1,1 0-1,-1 1 1,0-1 0,0 0-1,0 0 1,0 1 0,0-1-1,0 0 1,0 1 0,0-1-1,0 1 1,0-1 0,0 1-1,0-1 1,0 1-1,-1 0 1,0 0 0,-61-3 431,54 3-374,1 0 21,0 1 0,0 0 0,0 0 0,0 1 0,-13 4 0,-9 3 203,26-8-289,0 1 0,0 0 1,0 0-1,1 0 0,-1 0 0,1 1 1,-1 0-1,1-1 0,0 1 0,0 0 1,0 0-1,0 1 0,1-1 0,0 1 1,-1-1-1,1 1 0,-3 7 0,1 0 68,-1-1-1,1 1 0,1 0 0,0 1 1,-2 14-1,4-22-62,1-1-1,-1 0 1,1 1-1,0-1 1,0 1-1,0-1 1,0 0-1,0 1 1,1-1-1,0 1 1,-1-1-1,1 0 1,1 0-1,-1 1 1,0-1-1,1 0 1,-1 0-1,1 0 1,0 0-1,0-1 1,0 1-1,4 3 1,-1-3 13,0-1 0,0 1 0,0-1 0,1 0 1,-1 0-1,1 0 0,0-1 0,-1 0 0,1 0 0,0-1 1,-1 1-1,12-2 0,4-1-131,0 0 1,1-1-1,-1-2 0,0 0 0,34-14 1,0 1-4405,-34 12 404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7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2816,'0'0'2229,"7"23"-6,-2-8-1859,5 15 319,-2 0-1,-1 1 0,4 44 1,13 112 2653,-22-177-3155,-1 1-1,1-1 0,1 0 1,7 20-1,-10-29-175,0-1-1,0 1 0,1 0 0,-1 0 0,0 0 1,1-1-1,-1 1 0,1 0 0,-1 0 0,1-1 0,0 1 1,-1 0-1,1-1 0,0 1 0,-1-1 0,1 1 1,0-1-1,0 1 0,-1-1 0,2 1 0,-1-1 5,-1 0-1,1 0 0,0-1 1,-1 1-1,1 0 0,-1 0 0,1 0 1,-1-1-1,1 1 0,-1 0 0,1-1 1,-1 1-1,1 0 0,-1-1 1,1 1-1,-1-1 0,0 1 0,1 0 1,-1-1-1,0 1 0,1-1 0,-1 0 1,4-7 78,0 1 1,-1-1 0,3-12-1,-2 8-74,10-28 24,20-45-523,-30 76 317,0 1 0,1 0 0,1 0 0,-1 0 0,1 1 0,0 0 0,10-9 0,-15 15 125,0 0 1,1 0-1,-1 0 0,0 0 1,1 0-1,-1 0 1,0 0-1,1 0 0,-1 1 1,1-1-1,-1 1 1,1-1-1,-1 1 0,1 0 1,0-1-1,2 1 1,-3 0 32,0 1-1,0-1 1,-1 0 0,1 1 0,0-1 0,0 0 0,0 1 0,0-1 0,-1 1 0,1 0 0,0-1 0,0 1 0,-1-1 0,1 1 0,0 0-1,-1 0 1,1-1 0,-1 1 0,1 0 0,0 1 0,1 5 116,1 0 1,-1 0-1,-1 1 0,1-1 0,0 12 1,-2-15-4,5 51 777,-4-34-600,1 0 0,0-1 0,2 1 0,0 0 0,15 37 0,-18-54-279,1 0 1,0-1 0,0 1 0,1-1-1,-1 1 1,1-1 0,-1 0 0,1 0-1,0 0 1,0-1 0,1 1 0,-1-1 0,5 3-1,-5-4-8,0 1 0,-1-1 0,1-1 1,0 1-1,0 0 0,0-1 0,0 1 0,0-1 0,0 0 0,-1 0 0,1 0 0,0 0 0,0-1 0,0 1 0,0-1 0,0 1 0,0-1 1,-1 0-1,5-2 0,-1-1 0,0 0 0,0-1 1,0 1-1,-1-1 0,0 0 0,0 0 1,0-1-1,-1 0 0,7-10 1,4-8-14,11-27 0,-22 42-13,-1 0 0,0-1 1,0 1-1,0-12 0,-1 12-14,0 0 0,6-17 0,-8 25 47,0 1 1,0 0 0,0 0-1,0 0 1,0-1 0,0 1-1,0 0 1,0 0 0,1 0-1,-1 0 1,0-1 0,0 1-1,0 0 1,0 0 0,1 0-1,-1 0 1,0 0-1,0 0 1,0-1 0,1 1-1,-1 0 1,0 0 0,0 0-1,0 0 1,1 0 0,-1 0-1,0 0 1,0 0 0,0 0-1,1 0 1,-1 0 0,0 0-1,0 0 1,1 0 0,-1 0-1,0 0 1,0 0 0,0 0-1,1 0 1,-1 0 0,0 1-1,0-1 1,0 0 0,1 0-1,-1 0 1,0 0 0,0 0-1,0 1 1,0-1-1,0 0 1,1 0 0,-1 0-1,0 0 1,0 1 0,0-1-1,0 0 1,0 0 0,0 0-1,0 1 1,0-1 0,0 0-1,0 0 1,0 0 0,0 1-1,0-1 1,7 17-84,-4 13 214,2 1 0,1-1 0,2 0-1,13 33 1,-20-60-144,0 0 0,1-1-1,-1 1 1,1-1 0,-1 0-1,1 1 1,0-1-1,0 0 1,0 0 0,0 0-1,0 0 1,1 0 0,-1 0-1,4 1 1,-4-2 5,-1-1 1,0 1-1,1-1 1,-1 0-1,0 1 1,0-1-1,1 0 1,-1 0-1,0 0 1,1 0-1,-1 0 1,0 0-1,1-1 1,-1 1-1,0 0 1,1-1-1,-1 1 1,0 0-1,0-1 1,1 0-1,-1 1 1,0-1-1,0 0 1,0 0-1,0 1 1,0-1-1,0 0 1,0 0-1,0 0 1,0 0-1,-1 0 1,2-2-1,7-13 21,-1 0 0,-1-1-1,10-31 1,-13 37 0,-1 0 1,0 0-1,-1 0 0,0 0 0,-1-1 1,0 1-1,-1 0 0,0-1 0,-4-19 1,3 29 82,0 0-1,0 0 1,0 0 0,0 0 0,-1 0 0,1 1 0,-1-1 0,1 1 0,-1-1-1,0 1 1,0-1 0,1 1 0,-1 0 0,0 0 0,0 0 0,0 0 0,0 0 0,-1 0-1,1 0 1,0 1 0,0-1 0,0 1 0,-1 0 0,-3 0 0,-3-1 268,0 0 0,0 1 1,0 1-1,1 0 0,-13 2 0,13-1-269,0 1 1,0 0-1,0 0 0,1 1 0,0 0 0,-1 0 0,1 1 0,1 0 0,-1 0 0,1 0 0,-11 13 1,15-16-216,-1 1 1,1 0-1,0 0 1,1 0 0,-1 0-1,0 1 1,1-1 0,0 0-1,0 1 1,0-1-1,0 1 1,-1 6 0,2-7-155,1 0 0,-1 0 1,0 0-1,1 0 0,0-1 1,0 1-1,0 0 0,0 0 1,0-1-1,0 1 0,1 0 1,-1-1-1,1 1 0,-1-1 1,1 0-1,0 0 0,4 4 1,-1-1-774,1-1 0,-1 0 0,0 0 0,11 4 0,30 11-5754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 4472,'0'0'9887,"-1"3"-9300,-4 15-187,0 0 1,1 1-1,2-1 1,-1 1 0,2 0-1,1 22 1,0-38-404,1 0 0,-1 1 0,1-1 0,0 0 0,0 1 0,0-1 0,0 0 0,1 0 0,-1 0 0,1 0 0,-1 0 0,1 0 0,0 0 0,1-1 0,-1 1 0,0-1 1,1 1-1,-1-1 0,1 0 0,0 0 0,-1 0 0,1 0 0,0-1 0,0 1 0,0-1 0,1 0 0,-1 0 0,0 0 0,0 0 0,1 0 0,-1-1 0,1 1 0,-1-1 0,0 0 0,1 0 1,-1 0-1,1-1 0,-1 1 0,0-1 0,1 0 0,-1 0 0,0 0 0,0 0 0,0 0 0,0-1 0,0 0 0,0 1 0,0-1 0,0 0 0,-1 0 0,4-3 0,9-10-182,-2 2-160,0 0-1,0-1 0,-2 0 1,12-17-1,-22 27 338,0 4-1,0 0-1,0 0 1,0 0-1,0 0 1,0 0-1,0 0 1,0 0-1,0 1 1,0-1 0,0 0-1,0 1 1,0-1-1,0 1 1,0-1-1,-1 1 1,1-1-1,0 1 1,0 0-1,0-1 1,-1 1 0,1 0-1,0 0 1,6 9 152,0 0 1,0-1-1,1 0 1,0-1-1,1 0 1,0 0-1,0-1 1,0 0-1,13 7 1,-18-12-172,-1 0 1,1 1 0,1-2-1,-1 1 1,0 0-1,0-1 1,1 0-1,-1 0 1,0 0 0,1 0-1,-1-1 1,1 0-1,-1 0 1,1 0-1,0 0 1,-1-1 0,0 0-1,1 0 1,-1 0-1,1 0 1,-1-1-1,0 0 1,0 1 0,0-2-1,0 1 1,6-5-1,-3 1-6,0 0-1,0-1 1,-1 0-1,0 0 1,-1-1-1,1 1 1,-1-1-1,-1 0 0,0-1 1,0 1-1,0-1 1,-1 0-1,-1 1 1,1-1-1,-1-1 1,-1 1-1,0 0 1,0 0-1,-1-1 1,-1-13-1,1 22 54,0 1 0,0-1 0,1 1-1,-1-1 1,0 1 0,0-1 0,0 0 0,0 1 0,-1-1 0,1 1 0,0-1-1,0 1 1,0-1 0,0 1 0,0-1 0,-1 1 0,1-1 0,0 1 0,0-1-1,-1 1 1,1-1 0,0 1 0,-1 0 0,1-1 0,-1 1 0,1-1-1,0 1 1,-1 0 0,1-1 0,-1 1 0,1 0 0,-1 0 0,1-1 0,-1 1-1,1 0 1,-1 0 0,1 0 0,-1 0 0,1 0 0,-1 0 0,1-1 0,-1 1-1,0 0 1,1 1 0,-1-1 0,1 0 0,-1 0 0,1 0 0,-1 0-1,1 0 1,-2 1 0,0 0-182,0 0 0,0-1 1,1 1-1,-1 1 0,0-1 0,0 0 0,1 0 0,-1 1 0,0-1 0,1 1 0,-3 2 0,-4 12-3344,1 0-3471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73 3808,'0'0'3674,"6"-2"-3423,-1 1-36,0-1-1,0 0 1,0 0 0,0-1-1,-1 1 1,1-1 0,-1 0-1,7-6 1,-9 7 44,-1 0 0,1 0 0,-1 0 1,1 0-1,-1 0 0,0 0 0,0-1 0,0 1 0,-1 0 1,1-1-1,0 1 0,-1 0 0,1-1 0,-1 1 0,0-5 0,-35 3 1244,26 4-1388,-1 1 0,1-1 0,0 1 0,0 1 1,-1 0-1,1 0 0,0 1 0,-14 6 0,19-7-92,0 0 1,1 1-1,-1-1 0,1 1 0,-1-1 0,1 1 0,0 0 0,0 1 0,0-1 1,1 0-1,-1 1 0,1 0 0,0-1 0,0 1 0,0 0 0,0 0 0,1 0 1,-1 0-1,1 0 0,0 1 0,0 4 0,-1-2-3,1 1 0,1 0 1,-1 0-1,1-1 0,0 1 0,1 0 1,0 0-1,0-1 0,4 14 0,-3-18-34,-1 0 0,1 0 0,0 0 0,0 0-1,0-1 1,1 1 0,-1-1 0,0 1 0,1-1 0,0 0-1,-1 0 1,1 0 0,0 0 0,0-1 0,0 1 0,0-1-1,0 1 1,1-1 0,-1 0 0,0-1 0,1 1-1,-1 0 1,0-1 0,4 0 0,17 2-17,0-2 1,0-1-1,31-5 1,33 0 23,-87 6 6,0 0 1,0 0 0,0 0 0,0 0 0,0 1 0,0-1-1,0 1 1,0-1 0,0 0 0,0 1 0,0-1-1,-1 1 1,1 0 0,0-1 0,0 1 0,-1 0-1,1-1 1,0 1 0,-1 0 0,1 0 0,-1 0 0,1 0-1,-1-1 1,1 1 0,-1 0 0,0 0 0,1 0-1,-1 0 1,0 0 0,0 0 0,1 0 0,-1 1 0,1 39 171,-2-31-146,1-3-21,0 0-1,-1 1 0,0-1 0,-1 0 0,1 0 0,-1 0 0,-1-1 1,1 1-1,-1 0 0,0-1 0,-1 0 0,0 1 0,0-1 1,0-1-1,0 1 0,-1-1 0,0 1 0,0-1 0,-1-1 1,1 1-1,-1-1 0,0 0 0,-7 4 0,-1-1 46,0-1 1,-1 0-1,0 0 0,0-2 0,0 0 1,0 0-1,-1-2 0,1 0 0,-27 0 0,31-1-111,-39-3 351,49 2-332,-1 0 0,1 0 0,0 0 0,0 0 0,0 0 0,-1-1 0,1 1 0,0 0 0,0-1 0,0 1 0,0-1 1,0 0-1,-1 1 0,1-1 0,0 0 0,1 1 0,-1-1 0,0 0 0,0 0 0,0 0 0,0 0 0,1 0 0,-1 0 0,0 0 0,1 0 0,-1 0 0,1 0 0,-1-1 0,1 1 1,0 0-1,-1 0 0,1-2 0,1 2-87,0-1 0,0 1 0,0-1 0,0 1 0,0-1 0,0 1 0,0 0 0,1 0 0,-1-1 0,1 1 0,-1 0 0,1 0 0,-1 1 0,1-1 0,-1 0 0,1 0 0,0 1 0,-1-1 0,1 1 0,0-1 0,0 1 0,2 0 0,4-3-521,38-12-2536,-3 2-1450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2728,'0'0'6746,"4"-2"-5722,-4 1-949,1 1 0,-1 0 0,1-1 0,-1 1 1,1 0-1,-1 0 0,1-1 0,-1 1 0,1 0 0,-1 0 0,1 0 0,0 0 0,-1-1 1,1 1-1,-1 0 0,1 0 0,-1 0 0,1 0 0,0 0 0,-1 1 0,1-1 0,-1 0 1,1 0-1,-1 0 0,1 0 0,-1 1 0,1-1 0,0 0 0,-1 0 0,0 1 0,1-1 1,-1 1-1,1-1 0,-1 0 0,1 1 0,0 0 0,9 32 2108,-8-21-1968,1-1 1,0 1-1,0-1 0,1 1 0,1-1 0,0 0 0,0 0 1,1-1-1,0 0 0,9 10 0,-14-19-263,0 0 0,0 0 1,0 0-1,0 0 0,0 0 0,0-1 0,0 1 1,0-1-1,0 1 0,0-1 0,0 1 1,1-1-1,-1 1 0,0-1 0,0 0 0,0 0 1,1 0-1,-1 1 0,0-1 0,0-1 0,1 1 1,-1 0-1,0 0 0,2-1 0,1 0 2,0 0 0,0-1 0,0 0 0,0 0 0,-1 0 0,1 0 0,4-4-1,7-6-15,-1-1-1,17-20 0,-31 32 43,6-6 6,-1 3 21,0-1 0,0-1 0,-1 1 0,1-1 0,-1 1 0,-1-1 0,1 0 0,-1-1 0,0 1 0,-1-1 0,1 1 0,1-10 0,-4 15 337,0 30-208,-1-7 6,2 0-1,5 40 1,-4-54-103,0 0 0,1 0 0,-1 0-1,2 0 1,-1 0 0,1-1 0,0 0 0,1 0 0,0 0-1,10 12 1,11 1-130,-26-20 56,1 1 0,0-1 0,-1 0-1,1 0 1,0 0 0,-1 0 0,1 0-1,0 0 1,-1 0 0,1 0 0,0 0-1,-1 0 1,1 0 0,0 0 0,-1 0-1,1 0 1,0 0 0,-1-1 0,1 1-1,-1 0 1,1-1 0,0 1 0,-1 0-1,1-1 1,2-2-510,-1-1-1,0 1 0,0-1 1,0 1-1,-1-1 1,1 0-1,-1 1 1,0-1-1,2-6 0,0-2-1512,4-10-4240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5905,'0'0'5444,"8"18"-4330,10 25-389,-2 1-1,-2 1 1,-2 0-1,9 63 1,-13-22 1588,-8-93-2397,1 1 0,-1 0 1,1 0-1,1 0 0,-1 0 0,1 0 0,0 0 1,0 0-1,1 0 0,0 1 0,0-1 1,0 1-1,0 0 0,1 0 0,0 0 0,0 0 1,1 1-1,-1-1 0,1 1 0,0 0 0,0 1 1,0-1-1,7-3 0,-2 2 41,0 1-1,1 0 1,-1 0-1,1 0 1,0 2-1,0-1 1,0 2-1,0-1 1,0 1-1,1 1 1,-1 0-1,15 2 1,-22-1 49,-1 0 1,1-1-1,-1 2 1,1-1-1,-1 0 1,1 1-1,-1 0 0,0-1 1,1 1-1,-1 1 1,0-1-1,-1 0 1,1 1-1,0-1 0,-1 1 1,1 0-1,-1 0 1,0 0-1,0 0 1,0 0-1,0 1 0,0-1 1,-1 0-1,0 1 1,0-1-1,0 1 1,0 0-1,0-1 0,-1 1 1,1 5-1,0-4 43,-1 1 0,0-1 0,0 0-1,-1 0 1,1 0 0,-1 0 0,0 0-1,-1 0 1,1-1 0,-1 1 0,0 0-1,0 0 1,0-1 0,-1 1 0,1-1-1,-1 0 1,0 0 0,0 0 0,-1 0-1,1-1 1,-8 7 0,-2-3 99,1-1 0,-1 0 0,-1 0 0,1-1 0,-1-1 1,0 0-1,-26 3 0,12-4 71,1-1 0,-1-2 0,-32-3 0,52 2-225,-1 0 0,1-1-1,0 0 1,0 0 0,-1-1 0,-11-6 0,18 9-65,0-1 0,1 0 1,-1 0-1,1 0 0,-1 1 0,1-1 1,-1-1-1,1 1 0,0 0 1,-1 0-1,1 0 0,0-1 0,0 1 1,0-1-1,0 1 0,0-1 0,0 1 1,1-1-1,-1 1 0,0-1 1,1 0-1,-1 1 0,1-1 0,0 0 1,-1 0-1,1 1 0,0-1 1,0 0-1,0 0 0,0 1 0,0-1 1,1 0-1,-1 0 0,1 1 1,-1-1-1,1 0 0,0-2 1,24-21-3534,8 2-3169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 5145,'0'0'7125,"-7"-2"-6066,-2 1-922,1 1 0,0-1 0,0 1 0,-1 0 0,1 1 1,0 0-1,0 0 0,0 1 0,0 0 0,0 0 0,0 1 0,0 0 0,1 1 1,-14 7-1,-2 3 168,1 0 1,1 1 0,0 1 0,1 0-1,0 2 1,-31 37 0,42-43-217,0 0 1,1 0 0,0 1 0,1 0 0,1 0-1,0 1 1,0 0 0,2 0 0,-1 0-1,2 1 1,0-1 0,1 1 0,-1 22-1,3-32-137,1 0-1,0 0 0,0 0 0,0 0 0,0 0 0,1-1 1,0 1-1,0 0 0,0-1 0,0 1 0,1-1 0,0 0 0,0 0 1,0 0-1,0 0 0,0 0 0,1-1 0,0 1 0,0-1 0,0 0 1,0 0-1,0-1 0,1 1 0,-1-1 0,1 0 0,-1 0 0,1 0 1,0-1-1,0 0 0,0 0 0,0 0 0,0 0 0,0-1 1,0 0-1,0 0 0,5-1 0,14-11-1691,-4-8-1149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2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8793,'0'0'8370,"181"104"-6938,-146-53 1,-14 10-145,-21 2-272,-14 4-264,-42-4-391,-28-6-337,-20-6-24,-43-13-1265,22-16-2488,27-12-3344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57 264,'0'0'10733,"1"0"-9953,5 0-570,1 0 2125,-7-44-2285,-2 43-65,1 0 0,0 0 0,-1 0 0,1 0 0,-1 0-1,1 0 1,-1 0 0,0 0 0,1 0 0,-1 1 0,0-1 0,1 1-1,-1-1 1,0 1 0,0 0 0,1 0 0,-1 0 0,0 0 0,0 0-1,1 0 1,-4 1 0,-48 2-51,41 0 82,0 0 1,0 2-1,1-1 0,-1 1 1,-13 9-1,20-11 26,0-1-1,1 1 0,-1 0 1,1 1-1,0-1 1,0 1-1,0 0 0,0 0 1,1 0-1,0 0 1,0 1-1,0-1 1,0 1-1,-3 8 0,5-11-29,1 0-1,0 0 0,-1 0 1,1 0-1,0 0 0,1 0 1,-1 0-1,0 0 0,0 0 1,1 0-1,-1 0 0,1 0 1,0 0-1,0 0 0,0 0 1,-1 0-1,2 0 0,-1-1 1,0 1-1,0-1 1,0 1-1,1 0 0,-1-1 1,1 0-1,-1 1 0,1-1 1,0 0-1,-1 0 0,1 0 1,0 0-1,0 0 0,0 0 1,0-1-1,3 2 0,11 3-58,1-1 1,-1-1-1,27 3 0,-5-1 85,-35-4-44,1-1 0,-1 1 0,1 0-1,-1 1 1,0-1 0,1 0 0,-1 1-1,0 0 1,0 0 0,0 0-1,0 0 1,0 0 0,-1 1 0,1-1-1,3 6 1,-5-6 15,0 0 1,0 0-1,0 0 0,-1 0 1,1 0-1,-1 1 0,0-1 0,0 0 1,0 0-1,0 1 0,0-1 1,0 0-1,0 0 0,-1 0 1,1 0-1,-1 1 0,1-1 0,-1 0 1,0 0-1,0 0 0,0 0 1,0 0-1,0 0 0,-1-1 0,1 1 1,-1 0-1,-1 2 0,0-1 20,-1 1 0,1-1-1,-1 1 1,1-1-1,-1 0 1,0-1 0,0 1-1,0 0 1,0-1 0,-1 0-1,1 0 1,-1-1-1,-8 3 1,-1-2 234,0 0 1,0-1-1,-18 0 0,31-1-261,-7-2-413,0 0-5247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4536,'0'0'12651,"7"-3"-15275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2816,'0'0'7707,"0"-4"-6307,0 6-1132,2 10-11,0-1 0,1 1 0,1-1 0,0 0 0,1 0 0,0-1-1,0 1 1,1-1 0,11 14 0,-1 3 91,32 37 276,-47-58-614,-1-5-46,0-27-607,1 18 583,0-1 1,0 1-1,1-1 1,0 1-1,1 0 1,-1 0-1,6-10 1,-6 13 40,0 1 0,1-1 0,-1 0 0,1 1 0,0 0 0,0 0 0,1-1 0,-1 2 0,1-1 0,0 0 1,0 1-1,0 0 0,5-3 0,-8 6 15,1 0 0,-1 0-1,0 0 1,1 0 0,-1 0 0,0 0 0,1 1 0,-1-1 0,0 0 0,1 1 0,-1-1 0,0 1 0,0 0 0,1-1 0,-1 1 0,0 0-1,0 0 1,0 0 0,0 0 0,0 0 0,0 0 0,0 0 0,0 0 0,-1 0 0,1 0 0,0 0 0,-1 0 0,1 1 0,0 0 0,24 47 451,-22-41-376,6 16 48,-8-20-88,0 0 0,0 0 0,1 0 0,-1-1 0,1 1 1,0 0-1,0-1 0,0 0 0,5 6 0,-7-9-36,0 1-1,1-1 0,-1 1 1,1-1-1,0 1 0,-1-1 0,1 0 1,-1 1-1,1-1 0,0 0 1,-1 0-1,1 1 0,0-1 1,-1 0-1,1 0 0,0 0 1,-1 0-1,1 0 0,0 0 0,-1 0 1,1 0-1,0 0 0,-1 0 1,1 0-1,0-1 0,-1 1 1,1 0-1,0 0 0,-1-1 0,1 1 1,-1 0-1,1-1 0,0 1 1,-1 0-1,1-1 0,-1 1 1,1-1-1,-1 1 0,1-1 1,-1 1-1,0-1 0,1 0 0,-1 1 1,0-1-1,1 1 0,-1-1 1,0 0-1,0 1 0,1-1 1,-1 0-1,0 1 0,0-1 0,0 0 1,0 0-1,0 0-5,6-12-190,1 0 0,0 1 0,1 0 0,0 1-1,1-1 1,0 2 0,1-1 0,0 1 0,0 1 0,24-16-1,-33 24 226,0 0-1,-1 1 0,1-1 1,0 1-1,0 0 0,0-1 1,0 1-1,1 0 0,-1-1 1,0 1-1,0 0 0,0 0 1,0 0-1,0 0 0,0 0 1,0 0-1,0 0 0,0 1 1,0-1-1,0 0 0,0 0 1,0 1-1,0-1 0,0 1 1,0-1-1,0 1 0,0-1 1,0 1-1,0 0 0,0-1 1,-1 1-1,1 0 0,0 0 1,0 0-1,-1-1 0,1 1 1,-1 0-1,1 0 0,-1 0 1,1 0-1,-1 0 0,1 0 1,-1 0-1,0 0 0,0 0 1,1 0-1,-1 0 0,0 0 1,0 2-1,2 10 444,-1-1-1,0 1 1,-1 18 0,0-21-300,-2 18 401,1-21-474,0 1 1,1-1-1,0 0 1,0 1 0,0-1-1,1 0 1,0 1 0,0-1-1,1 0 1,0 0-1,3 7 1,-5-14-249,1 0 1,-1 0-1,1 0 0,-1 0 1,1 0-1,-1 0 1,1 0-1,-1 0 0,0 0 1,1 0-1,-1 0 0,1 0 1,-1-1-1,1 1 1,-1 0-1,0 0 0,1-1 1,-1 1-1,0 0 0,1 0 1,-1-1-1,0 1 0,1 0 1,-1-1-1,0 1 1,1-1-1,-1 1 0,0 0 1,0-1-1,0 1 0,1-1 1,-1 1-1,0 0 1,0-1-1,0 1 0,0-1 1,0 1-1,0-1 0,1 0-173,6-15-7245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4016,'0'0'7173,"15"-10"-6879,18-12-46,0-2 0,33-33 0,-58 48-46,-2 3 348,1-1 0,-1 1 0,1 0 0,13-8 0,-19 13-229,0 5-263,-1-1-1,1 1 0,-1 0 0,0-1 0,0 1 1,0-1-1,0 1 0,-1 4 0,0 5 235,-13 252 1857,11-264-2239,0-1-1,1 1 1,-1 0-1,0-1 1,0 0-1,0 0 1,0 0-1,0 0 1,0 0-1,0 0 1,0-1-1,1 0 1,-1 1-1,-3-2 1,-5 0-181,-103 2 119,367 9 934,-239-8-1094,12-3 1172,-26 2-1043,1-1 1,0 1-1,0-1 1,-1 1-1,1-1 1,0 0-1,-1 1 1,1-1-1,-1 0 1,1 1-1,-1-1 0,1 0 1,-1 0-1,1 1 1,-1-1-1,0 0 1,1 0-1,-1 0 1,0 0-1,0 1 1,1-1-1,-1 0 1,0 0-1,0 0 1,0 0-1,0 0 1,-1-1-1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7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7153,'0'0'2960,"7"18"-1131,45 113 1101,-23-39-1351,-29-91-1574,0 0 1,1 0-1,-1 0 0,0-1 1,1 1-1,-1 0 0,1 0 1,-1 0-1,1-1 0,-1 1 1,1 0-1,-1-1 1,1 1-1,0 0 0,-1-1 1,1 1-1,0-1 0,1 2 1,-2-2-2,1 0 0,-1 0 0,1 0 1,-1-1-1,1 1 0,-1 0 0,1 0 0,-1 0 1,1 0-1,-1 0 0,1-1 0,-1 1 0,0 0 1,1 0-1,-1-1 0,1 1 0,-1 0 1,0-1-1,1 1 0,-1 0 0,0-1 0,1 1 1,-1-1-1,1 1 0,3-7 27,-1 0 0,1 0 0,4-11 1,-3 5-48,7-14-155,1 1-1,29-42 1,-37 61 132,0 1 0,0-1 1,1 1-1,-1 0 1,1 1-1,1 0 0,-1-1 1,1 2-1,0-1 1,0 1-1,0 0 0,0 1 1,1 0-1,15-5 1,-21 8 56,-1-1 0,1 1-1,0 0 1,-1 0 0,1-1 0,0 1 0,-1 1 0,1-1 0,0 0 0,-1 0 0,1 1 0,0-1 0,-1 0 0,1 1 0,-1 0-1,1-1 1,-1 1 0,1 0 0,-1 0 0,1 0 0,-1 0 0,0 0 0,0 0 0,1 0 0,-1 1 0,0-1 0,0 0 0,0 1-1,0-1 1,0 0 0,-1 1 0,1-1 0,0 1 0,-1 0 0,1-1 0,0 3 0,1 5 307,0 1-1,-1 0 1,0 0 0,-1 19 0,0-21-126,-1 35 516,0-25-724,0 0 0,1-1 0,1 1 0,1 0 0,4 18 0,-6-35-64,0-1 0,0 0-1,0 1 1,0-1 0,0 1 0,0-1-1,0 1 1,1-1 0,-1 1-1,0-1 1,0 1 0,0-1 0,1 1-1,-1-1 1,0 1 0,0-1 0,1 0-1,-1 1 1,0-1 0,1 0 0,-1 1-1,0-1 1,1 0 0,-1 1-1,1-1 1,-1 0 0,0 0 0,1 1-1,-1-1 1,1 0 0,-1 0 0,1 0-1,-1 0 1,1 0 0,-1 0-1,1 1 1,-1-1 0,1 0 0,-1 0-1,1-1 1,-1 1 0,1 0 0,-1 0-1,0 0 1,2 0 0,-1-1-287,0 0 0,1 0 0,-1 0 0,0-1 0,0 1 0,0 0 0,0 0 0,0-1 0,0 1 0,0 0 0,0-3 0,6-20-4026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39 6793,'0'0'7909,"14"-6"-5345,-15 5-2605,1 0 1,0 0 0,0 0 0,0 0 0,-1-1-1,1 1 1,0 0 0,-1 0 0,1 0 0,-1 0-1,1 0 1,-1 0 0,0 0 0,1 0 0,-1 1-1,0-1 1,0 0 0,1 0 0,-1 1 0,0-1 0,0 0-1,0 1 1,0-1 0,0 1 0,-1-1-1,-38-8-436,29 9 441,1 0-1,-1 1 1,1 0-1,-1 0 1,-18 6-1,26-6 62,-1 0 0,0 1-1,1-1 1,-1 1-1,1 0 1,0 0 0,0 0-1,-1 1 1,1-1-1,1 1 1,-1-1 0,0 1-1,1 0 1,-1 0 0,1 0-1,0 1 1,0-1-1,0 0 1,1 1 0,-1 0-1,1-1 1,0 1-1,0 0 1,0-1 0,-1 6-1,3-7-19,0 0 0,0 1 0,0-1 0,0 0 0,0 0 0,1-1 0,-1 1 0,1 0 0,-1 0 0,1-1 0,0 1 0,-1 0 0,1-1 0,0 0 0,0 1 0,0-1 0,0 0 0,3 1 0,40 18-8,15-8-68,-49-11-87,0 0 1,0 1-1,-1 0 1,1 1-1,-1 0 1,1 1-1,-1 0 1,11 7-1,-20-11 144,0 1 0,-1-1 0,1 1 0,0-1 0,0 1 0,-1-1 0,1 1 0,-1 0 0,1-1 0,0 1 0,-1 0 0,1 0 0,-1-1 0,0 1 0,1 0 0,-1 0 0,0 0 0,1 0 0,-1-1 0,0 1 0,0 0 0,0 0 0,0 0 1,0 0-1,0 0 0,0 0 0,0 0 0,0 1 0,-1-1 31,0 1 0,0 0 1,0-1-1,0 1 1,0-1-1,0 1 0,-1-1 1,1 0-1,0 0 1,-1 1-1,1-1 0,-4 1 1,-51 22 357,23-13 34,0-2 0,-1-1 0,0-2 0,-65 4 0,98-10-837,28-12-2679,2 2 218,5 1-1454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5193,'0'0'13306,"-7"0"-14170,7-3-1344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3936,'0'0'6387,"-1"-4"-5791,-4-9 143,7 35 414,10 40 521,-9-54-1540,0 4-3,1 1 0,1 0 1,0-1-1,1 0 0,0 0 0,0 0 0,17 20 0,-22-31-257,6-14-374,-6 3 391,0 0 0,1-1 0,0 1 1,1 0-1,0 0 0,0 0 0,1 1 0,0-1 1,1 1-1,0 0 0,1 0 0,-1 0 1,2 1-1,11-12 0,-17 19 358,0 1-214,0 1 0,0-1-1,1 1 1,-1-1 0,0 1-1,0-1 1,0 1 0,0 0-1,0 0 1,0-1 0,0 1-1,0 0 1,0 0 0,0 0-1,-1 0 1,1 0 0,0 0-1,0 1 1,-1-1 0,1 2-1,10 30 642,-6-19-324,30 75 1761,-35-88-2120,0-1 0,-1 1 0,1-1 0,0 1-1,1-1 1,-1 1 0,0-1 0,0 1 0,0-1-1,0 0 1,0 1 0,0-1 0,0 1 0,1-1-1,-1 1 1,0-1 0,0 0 0,1 1 0,-1-1 0,0 1-1,1-1 1,-1 0 0,0 0 0,1 1 0,-1-1-1,0 0 1,1 1 0,-1-1 0,1 0 0,-1 0-1,1 0 1,-1 1 0,0-1 0,1 0 0,-1 0 0,1 0-1,-1 0 1,1 0 0,-1 0 0,1 0 0,-1 0-1,1 0 1,-1 0 0,1 0 0,-1 0 0,0 0-1,1-1 1,-1 1 0,1 0 0,-1 0 0,1 0-1,-1-1 1,0 1 0,1 0 0,-1-1 0,1 1 0,-1 0-1,0 0 1,1-1 0,-1 1 0,0-1 0,0 1-1,1-1 1,23-35-1446,-15 21 770,7-4-396,-14 15 929,0 1 0,0-1 0,0 1 1,1 0-1,0 0 0,-1 0 1,1 0-1,0 0 0,1 0 0,-1 1 1,0 0-1,1 0 0,-1 0 1,1 0-1,0 0 0,-1 0 0,1 1 1,0 0-1,0 0 0,8-1 1,-10 5 331,-1 0 0,1 0 1,0 0-1,-1 0 0,1 0 0,-1 1 1,0-1-1,0 0 0,0 1 1,0 3-1,0-4 112,6 40 1181,-6-35-1317,0 0-1,0 0 1,1 0 0,0 0-1,0-1 1,1 1 0,6 12-1,-9-19-205,0-1-1,0 1 0,1-1 1,-1 1-1,0-1 0,0 0 1,1 1-1,-1-1 0,0 0 1,1 1-1,-1-1 0,0 0 1,1 1-1,-1-1 0,0 0 1,1 0-1,-1 0 0,1 1 1,-1-1-1,1 0 0,-1 0 1,1 0-1,-1 0 0,1 0 1,-1 0-1,0 0 0,1 0 1,-1 0-1,1 0 1,-1 0-1,1 0 0,-1 0 1,1 0-1,-1 0 0,1 0 1,-1 0-1,0-1 0,1 1 1,-1 0-1,1 0 0,-1-1 1,0 1-1,1 0 0,-1 0 1,1-1-1,-1 1 0,0 0 1,0-1-1,1 1 0,-1-1 1,0 1-1,0 0 0,1-1 1,-1 1-1,0-1 0,0 1 1,0-1-1,0 1 0,1-1 1,6-14-3512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5401,'0'0'8284,"11"-2"-7949,8-4-397,4-1 544,0 0 0,1 2 0,35-5 0,-54 10-390,0 0-1,-1 0 0,1 0 0,0 0 0,0 1 0,-1 0 1,1 0-1,0 0 0,-1 0 0,9 5 0,-11-5-85,-1 0 0,1 0 0,0 1 0,0-1 0,-1 1 0,1 0 0,-1-1 0,1 1 0,-1 0 0,0 0 0,0 0 0,0 0 0,0 0 0,0 0 0,0 0 0,0 0 0,-1 1 0,1-1 0,-1 0-1,1 0 1,-1 0 0,0 1 0,0 3 0,-1-2-7,1-1 0,-1 1 0,0 0 0,0 0 0,0-1 0,0 1 0,-1-1 0,0 1 0,1-1 0,-1 0 0,0 1 0,-1-1 0,1 0 0,-1 0 0,1-1 0,-6 5 0,-57 41 169,37-30-59,18-10-48,-7 3 163,1 1 0,0 1 0,1 0 1,-21 24-1,35-36-212,1-1 0,-1 1 0,0-1 0,1 1 0,-1-1 0,1 1 0,-1 0 0,1-1 0,-1 1 0,1-1 0,-1 1 0,1 0 0,0 0 0,0-1 0,-1 1 1,1 0-1,0 0 0,0-1 0,-1 1 0,1 0 0,0 0 0,0-1 0,0 1 0,0 0 0,0 0 0,0 0 0,1-1 0,-1 1 0,0 0 0,0 0 0,1-1 0,-1 1 0,0 0 0,1-1 0,-1 1 1,0 0-1,1-1 0,-1 1 0,1 0 0,-1-1 0,1 1 0,-1-1 0,1 1 0,0-1 0,-1 1 0,1-1 0,0 1 0,-1-1 0,1 0 0,1 1 0,44 4 399,-36-5-310,1 1-119,99 0 379,-100-2-1265,1 0 0,-1-1 0,0 0 0,15-5 0,-8 0-4885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51 3512,'0'0'11670,"-3"-35"-10761,-1 33-936,0 0 1,0 0-1,0 0 0,-1 0 1,1 1-1,0-1 1,-1 1-1,1 0 0,-1 1 1,0-1-1,1 1 0,-9 0 1,-60 7-319,67-5 332,0 0-1,0 0 0,0 0 0,1 1 0,-1-1 1,1 1-1,-1 1 0,-8 6 0,13-9 32,-1 0-1,1 1 0,-1-1 1,1 0-1,-1 1 0,1-1 0,0 1 1,0-1-1,0 1 0,0 0 1,0 0-1,0-1 0,0 1 0,0 0 1,1 0-1,-1 0 0,1 0 1,-1 0-1,1 0 0,0 0 1,0 0-1,0 0 0,0 0 0,0 0 1,0 0-1,1-1 0,-1 1 1,0 0-1,1 0 0,0 0 0,-1 0 1,1 0-1,2 2 0,0 0-2,0-1-1,0 0 1,1 0-1,-1-1 1,1 1-1,0-1 1,0 1-1,0-1 1,0 0-1,0-1 1,5 2-1,54 17-36,-52-17 33,20 5-291,1 1-1,-2 2 1,0 1 0,33 18-1,-62-30 220,0 1 0,1-1 0,-1 1 0,0 0 0,0-1 0,0 1 0,1 0-1,-1 0 1,0 0 0,0 0 0,-1 0 0,1 0 0,0 0 0,0 1-1,0-1 1,-1 0 0,1 0 0,0 1 0,-1-1 0,0 0 0,1 1 0,0 2-1,-2-3 86,1 0-1,-1 0 1,1 1-1,-1-1 1,1 0-1,-1 0 1,0 1-1,1-1 0,-1 0 1,0 0-1,0 0 1,0 0-1,0 0 1,0 0-1,0-1 1,0 1-1,0 0 0,-3 1 1,-8 4 338,0-1 0,0 0 0,-22 5 0,26-8-591,-17 5 589,-1-1-1,0-1 1,0-1-1,-44 0 1,87-20-1470,15 0-998,9 0-1762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 9233,'0'0'6770,"-7"-31"-10499,21 27-1680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4793,'0'0'8196,"9"11"-7057,-7-9-1080,5 5 132,-1 1 0,0 0 1,0 0-1,-1 0 0,0 1 0,-1 0 0,0 0 0,0 0 0,-1 0 1,4 17-1,1 34-69,1-76-1836,-6 2 1536,2-1 1,0 1-1,1 0 0,0 1 1,1-1-1,10-14 1,-12 20 125,0 1 0,0-1 1,1 1-1,0 1 0,0-1 0,1 1 1,-1 0-1,1 0 0,1 1 0,-1 0 1,12-5-1,-17 9 92,1 0 1,0 0-1,1 1 1,-1 0-1,0-1 1,0 1-1,0 0 1,0 0-1,0 1 1,0-1-1,0 1 1,0 0-1,0-1 1,0 1-1,0 0 0,-1 1 1,1-1-1,0 0 1,0 1-1,-1 0 1,1 0-1,3 3 1,5 5 328,1 1 1,-1 1-1,11 16 1,0-1-38,-19-25-278,30 31 349,-32-31-370,0-1-1,1 0 1,-1 1 0,1-1-1,-1 0 1,1 0 0,-1 0-1,1 0 1,-1 0 0,1 0-1,0-1 1,0 1-1,-1-1 1,1 1 0,0-1-1,0 1 1,0-1 0,2 0-1,4-44-757,-5 34 521,19-54-1359,-21 62 1514,1-1-1,-1 1 1,0-1-1,0 1 1,1 0 0,0 0-1,-1-1 1,1 1-1,0 0 1,0 0-1,0 1 1,0-1 0,1 0-1,-1 1 1,0-1-1,1 1 1,-1 0-1,1-1 1,-1 1-1,5-1 1,-5 3 68,0-1 1,0 0-1,1 1 1,-1-1-1,0 1 0,0-1 1,0 1-1,0 0 0,0 0 1,0 0-1,0 0 1,0 0-1,0 1 0,0-1 1,-1 0-1,1 1 0,0 0 1,-1-1-1,0 1 1,1 0-1,-1 0 0,2 2 1,25 50 1149,-24-45-1019,-1-1-58,0-1 1,1 0-1,-1 0 0,1 0 1,1 0-1,-1-1 1,1 0-1,0 0 0,1 0 1,7 6-1,-12-12-133,-1 0 1,1 0-1,-1 0 1,1 0-1,-1 0 0,1 0 1,0 0-1,-1 0 0,1 0 1,-1-1-1,1 1 1,-1 0-1,1 0 0,-1-1 1,1 1-1,-1 0 0,1-1 1,-1 1-1,1-1 1,-1 1-1,0 0 0,1-1 1,-1 1-1,0-1 0,1 1 1,-1-1-1,0 1 1,1-1-1,-1 0 0,0 1 1,0-1-1,0 1 0,0-1 1,0 1-1,0-1 1,1 0-1,-1 1 0,0-1 1,-1 1-1,1-1 0,0 1 1,0-1-1,0 0 1,0 1-1,-1-1 0,2-3-444,0-20-3622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3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4232,'0'0'6273,"20"-6"-5376,68-23-149,-83 28-633,0-1 0,1 1 0,-1 0-1,1 0 1,-1 1 0,1-1 0,-1 1 0,1 1 0,5 0-1,-9-1-34,0 0 0,0 1 0,-1-1-1,1 1 1,0 0 0,0 0-1,0-1 1,-1 1 0,1 0 0,0 1-1,-1-1 1,1 0 0,-1 0-1,1 1 1,-1-1 0,0 1 0,2 2-1,-2-2-21,0 1-1,0-1 1,0 1-1,-1-1 0,0 1 1,1-1-1,-1 1 1,0-1-1,0 1 1,0 0-1,-1-1 0,1 1 1,0-1-1,-1 1 1,0-1-1,0 1 1,0-1-1,0 1 1,0-1-1,0 0 0,0 0 1,-1 1-1,1-1 1,-1 0-1,0 0 1,1-1-1,-1 1 0,0 0 1,-3 1-1,-8 8 246,-1-1-1,-1 0 0,-28 13 1,-26 18 1358,74-39-1728,0-1 0,1 0 0,-1 1-1,0-2 1,1 1 0,-1-1 0,1 0 0,6 0 0,4 0 57,0 0-1,0 1 1,0 1-1,0 1 1,0 0-1,30 11 1,-44-14-7,-1 0 0,0 0 0,0 1 1,0-1-1,0 0 0,1 1 0,-1-1 0,0 1 1,0 0-1,0-1 0,0 1 0,0 0 1,0 0-1,0-1 0,-1 1 0,1 0 0,0 0 1,0 0-1,-1 0 0,1 0 0,0 0 0,-1 0 1,1 0-1,-1 1 0,0-1 0,1 0 1,-1 0-1,0 0 0,1 0 0,-1 1 0,0-1 1,0 0-1,0 0 0,0 1 0,0-1 1,-1 0-1,1 0 0,0 0 0,0 0 0,-1 1 1,1-1-1,-1 0 0,1 0 0,-1 0 1,0 0-1,1 0 0,-1 0 0,0 0 0,1 0 1,-1 0-1,0 0 0,0-1 0,0 1 1,0 0-1,0 0 0,-1 0 0,-7 6 5,1-1-1,-1 0 1,0-1-1,-20 10 1,-6-1 84,0-2 1,-66 15-1,101-27-105,-1 0-1,1 0 1,0 1-1,0-1 1,-1 0-1,1 0 1,0 0-1,-1 0 1,1 0-1,0 0 1,0 0-1,-1 0 1,1 0-1,0 0 1,-1 0-1,1 0 1,0 0-1,-1 0 1,1 0-1,0 0 1,-1 0-1,1 0 1,0 0-1,0-1 1,-1 1-1,1 0 1,0 0-1,0 0 1,-1 0-1,1-1 1,0 1-1,0 0 1,-1 0-1,1-1 1,0 1-1,0 0 1,0 0-1,0-1 1,-1 1-1,1 0 1,0 0-1,0-1 1,0 1-1,0 0 1,0-1-1,0 1 1,0 0-1,0-1 1,0 1-1,0 0 1,0-1-1,0 1 1,0 0-1,0 0 1,0-1-1,0 1 1,0-1-1,1-2-740,-1-13-3779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4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7401,'0'0'5295,"29"17"-3508,186 115 780,-109-61-905,-54-33-1024,2-4 0,70 35-1,-113-65-1072,0 0 0,1 0 0,19 3-1,14-3-8207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10802,'0'0'7633,"-195"95"-6696,84-15-129,6 2-168,14-12-88,15-13-104,27-25-448,14-3-608,0-17-1200,28-5-2097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48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8041,'0'0'5141,"22"7"-4637,70 19 48,-88-25-488,0 0 0,1 0 1,-1 0-1,0-1 1,0 1-1,1-1 1,-1 0-1,0 0 1,1-1-1,-1 1 1,0-1-1,0 0 0,1 0 1,-1 0-1,0-1 1,0 1-1,0-1 1,-1 0-1,1 0 1,6-5-1,-3 1-11,-1-1-1,-1 0 1,1 0-1,-1 0 1,0 0-1,-1-1 1,4-9 0,-3 9-74,-2 2-2,0-1-1,-1 1 1,1-1-1,-1 1 1,0-1-1,-1 0 1,0 1-1,0-1 1,0-12-1,-1 18 28,0 1-1,0-1 1,0 0-1,0 0 1,-1 0-1,1 0 1,0 1-1,0-1 1,-1 0-1,1 0 1,0 0-1,-1 1 1,1-1-1,-1 0 1,1 1-1,-1-1 1,1 0-1,-1 1 1,1-1-1,-1 0 1,0 1-1,1-1 1,-2 0-1,0 0 17,0 1 0,0-1 0,0 0 0,0 1 0,0-1-1,0 1 1,0 0 0,0-1 0,0 1 0,-2 0 0,-1 1 26,1-1-1,0 1 1,-1-1 0,1 1 0,-1 0 0,1 1 0,0-1-1,0 1 1,0 0 0,-5 3 0,1 2 83,-1 0 1,1 1-1,0 0 0,1 1 1,0 0-1,0 0 1,1 1-1,0-1 0,1 1 1,0 0-1,-6 19 0,6-17 15,1 0 0,1 1 0,0 0 0,1 0-1,1 0 1,0 0 0,0 0 0,1 0 0,4 26-1,-3-35-138,0 0 0,0 0 0,0 0 0,1 0 0,0 0-1,-1 0 1,1 0 0,1-1 0,-1 1 0,0-1 0,1 0 0,0 1-1,0-1 1,0 0 0,4 3 0,0-2-11,-1 0 0,1 0 0,0-1 0,0 0 1,1 0-1,-1 0 0,14 2 0,9 0-46,-1-2 0,0 0 0,1-2 0,-1-1 0,55-8 0,-30-1-280,-1-2 0,63-21 1,10-18-2150,-42 4-2463,-82 45 4790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3:48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1311 143 4841,'0'0'7289,"-6"0"-6532,-181 2 3650,-5 3-3555,-205 3-1074,356-5 264,1 1-1,-1 3 1,-60 16-1,40-8-24,54-14-41,0 1-1,1 0 1,-1 1-1,1 0 1,0 0-1,0 0 1,0 0-1,0 1 1,0 0-1,-8 8 1,4 0-47,-2 8 59,9-13 24,-1 0 0,1-1 0,-2 1 0,1-1 0,0 0 0,-11 10 0,-8 12 93,6-3 39,-25 53-1,37-66-109,1-1 1,0 1 0,1 0 0,0 0-1,0 0 1,2 0 0,-1 21-1,2-18-20,-1-3-8,1 1 1,1-1-1,0 0 1,5 24 0,-4-32-6,-1 1 1,1-1 0,0 0 0,1 1 0,-1-1 0,1 0-1,0-1 1,0 1 0,0 0 0,0-1 0,1 0 0,-1 0-1,1 0 1,0 0 0,0 0 0,6 3 0,185 82 70,-175-78-56,2-1 1,-1-1 0,1 0-1,1-2 1,-1-1-1,38 4 1,143-2 200,-19-1-195,274 7 28,-321-14-68,-32-2 30,-43 1-50,90 7-1,168 24 47,32-24-852,-201-7 894,82 6-110,176-4 225,-353-3-163,-29 3-150,0-1 0,0-2 0,0 0-1,47-14 1,-31 5-342,63-8-1,-63 14 564,70-22-1,-62 13 59,63-10 0,-81 20-135,0-2 0,0-1 1,0-2-1,-1-1 0,59-29 0,-58 18-364,37-31-1,-15 11 35,-52 39 338,1 1-1,-1-1 0,0 0 1,0 0-1,0-1 0,0 1 1,-1 0-1,0-1 0,1 0 1,-1 1-1,0-1 0,-1 0 1,1 0-1,-1 0 0,1-1 1,-1 1-1,-1 0 0,1 0 1,0 0-1,-1-1 0,0 1 1,0 0-1,-1-1 0,1 1 1,-1 0-1,1 0 1,-2-1-1,-1-6 0,0 4-1,0-1 0,-1 1 0,0-1 0,0 1 0,0 0 0,-1 1 0,0-1 0,0 1 0,-1 0 0,0 0 0,0 1 0,0 0 0,0 0 0,-11-6 0,-19-10 14,1-1 0,-32-27 0,18 17 72,40 27-153,0-1 0,-1 0 0,2 0 0,-1-1 0,1 0 0,0-1 0,-8-9 0,11 12 64,-1 0 1,1 1-1,-1-1 1,0 2-1,0-1 0,-1 1 1,1 0-1,-1 0 0,0 0 1,0 1-1,0 0 1,0 1-1,0-1 0,-12 0 1,-32-10-126,29 5 114,0 1 0,-1 0-1,1 2 1,-1 0-1,0 2 1,-32 0 0,34 0 17,1-1 0,1-1 0,-1-1-1,0-1 1,1 0 0,-22-11 0,-14-4 478,51 19-466,-26-8-4,0 0 0,0 2 1,0 1-1,-35-3 0,-5 4 33,22 1-48,1 2-1,-1 2 1,-61 6 0,-274 36 34,167-36-166,-98 9-487,-54 5-103,230-3 674,136-16 27,-25 7-84,13-7 109,3-1 107,0 0 0,0 1 1,0 1-1,0 0 0,0 0 1,0 1-1,-11 4 0,12-1-104,-1 0 0,0-1 1,1 0-1,-1-1 0,0-1 0,-19 3 0,13-2 70,-31-2 194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4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51 408,'0'0'9143,"8"-9"-8188,25-27-39,-33 36-885,0 0-1,0 0 1,0-1 0,0 1-1,0 0 1,0-1 0,1 1-1,-1 0 1,0 0 0,0-1-1,0 1 1,0 0 0,1 0-1,-1-1 1,0 1 0,0 0-1,1 0 1,-1 0 0,0-1-1,1 1 1,-1 0 0,0 0-1,0 0 1,1 0 0,-1 0-1,0-1 1,1 1-1,-1 0 1,0 0 0,1 0-1,-1 0 1,0 0 0,1 0-1,-1 0 1,0 0 0,0 0-1,1 1 1,-1-1 0,0 0-1,1 0 1,-1 0 0,0 0-1,1 0 1,-1 0 0,0 1-1,0-1 1,1 0 0,-1 0-1,0 0 1,0 1 0,1-1-1,-1 0 1,0 0 0,0 1-1,0-1 1,0 0 0,1 0-1,-1 1 1,0-1 0,0 0-1,0 1 1,0-1 0,2 14 360,19 99 2442,-21-112-2825,0 0-1,0 1 1,1-1 0,-1 0 0,0 0 0,1 0 0,-1 0 0,1 1 0,-1-1-1,1 0 1,-1 0 0,1 0 0,0 0 0,0 0 0,0 0 0,-1 0-1,1-1 1,0 1 0,0 0 0,0 0 0,0-1 0,0 1 0,0 0 0,1-1-1,-1 1 1,0-1 0,0 0 0,0 1 0,0-1 0,2 0 0,14-32-95,4-1-646,52-59 1,-68 102 876,-1-1 0,0 1 1,0 0-1,3 16 1,-1-7 66,-6-17-214,1 1-1,-1-1 1,1 0-1,0 0 1,0 1 0,0-1-1,0 0 1,0 0-1,0 0 1,1 0 0,-1 0-1,1 0 1,-1 0-1,1 0 1,0-1 0,-1 1-1,1-1 1,0 1-1,0-1 1,0 0 0,0 0-1,3 2 1,-3-4-29,1 1 0,-1 0 0,0-1-1,0 0 1,0 1 0,1-1 0,-1 0 0,0 0 0,0 0 0,0-1 0,-1 1 0,1 0 0,0-1 0,0 1 0,-1-1 0,1 0-1,-1 1 1,1-1 0,-1 0 0,0 0 0,0 0 0,2-2 0,35-44-672,-37 46 685,1 0 0,0 0 1,0 0-1,0 0 0,0 0 0,1 1 0,-1-1 0,0 1 0,1 0 0,-1-1 1,1 1-1,-1 0 0,1 0 0,-1 1 0,1-1 0,0 0 0,0 1 0,-1 0 1,6 0-1,-6 0 45,0 1 1,-1 0-1,1 0 1,-1 0-1,0 0 1,1 0 0,-1 1-1,0-1 1,0 0-1,0 1 1,1-1-1,-1 1 1,-1-1-1,1 1 1,0-1 0,0 1-1,-1 0 1,1-1-1,0 1 1,-1 1-1,10 42 725,-8-34-573,2 9 51,7 35 177,-11-53-423,1 1-1,0-1 1,0 0-1,0 1 1,0-1-1,0 1 1,0-1-1,1 0 1,-1 0-1,1 0 1,0 0-1,0 0 1,-1 0-1,1-1 1,0 1-1,4 2 1,-5-4-52,-1 0 0,1 0 1,0 1-1,-1-1 0,1 0 1,0 0-1,-1 0 0,1 0 1,-1 0-1,1 0 1,0 0-1,-1-1 0,1 1 1,0 0-1,-1 0 0,1 0 1,-1-1-1,1 1 0,0 0 1,-1-1-1,1 1 0,-1 0 1,1-1-1,-1 1 0,1-1 1,-1 1-1,0-1 0,1 1 1,-1-1-1,0 1 1,1-2-1,9-18-3189,-3-2-2400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4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 2712,'0'0'9785,"0"0"-9773,0 0-1,0-1 1,0 1 0,0 0 0,-1 0 0,1-1 0,0 1 0,0 0-1,0 0 1,0-1 0,0 1 0,0 0 0,0-1 0,0 1 0,0 0 0,0 0-1,0-1 1,0 1 0,1 0 0,-1 0 0,0-1 0,0 1 0,0 0 0,0 0-1,0 0 1,0-1 0,0 1 0,1 0 0,-1 0 0,0 0 0,0-1 0,0 1-1,1 0 1,-1 0 0,0 0 0,0 0 0,1-1 0,-1 1 0,0 0-1,1 0 1,4-3 152,1-1 0,0 2 0,0-1-1,1 1 1,-1 0 0,1 0 0,-1 0 0,1 1-1,9-1 1,62-1 1798,-74 3-1839,-3 0-94,1 0 0,-1 0 0,0 0 0,1 0 0,-1 0 0,0 0 0,0 0 0,1 0 0,-1 0 0,0 1 0,0-1 0,1 0 0,-1 1 0,0 0 0,0-1 0,0 1 0,0-1 0,0 1 0,0 0 0,0 0 0,0 0 0,0 0 0,0-1 0,1 4 0,-1-2-26,0 0-1,-1 1 1,0-1-1,0 0 1,0 1 0,0-1-1,0 1 1,0-1-1,0 0 1,-1 1-1,1-1 1,-1 0-1,-1 3 1,0 0 14,0 0 0,0-1-1,-1 0 1,1 1 0,-1-1 0,0 0-1,-1 0 1,1 0 0,0-1 0,-9 7-1,-49 33 66,24-18-49,13-8-3,-30 26 430,51-41-437,1 1 1,-1 0-1,1 0 0,0-1 0,0 2 0,0-1 0,0 0 1,1 0-1,-1 1 0,1-1 0,0 0 0,0 1 1,0-1-1,0 1 0,0 7 0,2-10-24,-1 1 1,1-1-1,-1 1 1,1-1-1,-1 0 1,1 1-1,0-1 1,0 0-1,0 1 1,0-1-1,0 0 1,0 0-1,0 0 1,0 0-1,0 0 1,0 0-1,1 0 1,-1 0-1,0 0 1,1-1-1,-1 1 1,1-1-1,-1 1 1,1-1-1,-1 1 0,1-1 1,-1 0-1,1 1 1,-1-1-1,2 0 1,58 4 224,-58-4-195,161-13 737,-94 3-5367,-62 7-474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206 240 2832,'0'0'9066,"6"-16"-5604,-8 13-3511,1 1 0,-1-1-1,0 1 1,0 0 0,0-1-1,0 1 1,0 0 0,-1 0 0,1 0-1,-1 1 1,1-1 0,-1 1-1,1-1 1,-1 1 0,0 0-1,0 0 1,0 0 0,0 0-1,0 0 1,0 1 0,0-1 0,0 1-1,0 0 1,0 0 0,0 0-1,0 1 1,0-1 0,0 0-1,0 1 1,0 0 0,0 0 0,-3 1-1,-1 1 36,0-1-1,1 1 0,-1 1 1,1-1-1,-1 1 1,1 1-1,0-1 0,0 1 1,1 0-1,0 0 1,-9 11-1,8-7 70,0 0 1,1 1-1,1 0 1,-1 0-1,-3 13 1,7-18-32,-1 0 1,1 1 0,0-1-1,1 0 1,-1 1-1,1-1 1,0 0 0,0 1-1,1-1 1,0 0 0,-1 1-1,4 7 1,-2-10-22,-1-1 1,1 0-1,0 0 1,0 0-1,0 0 1,0 0-1,0-1 1,0 1-1,0-1 1,1 1-1,-1-1 1,1 0-1,-1 1 1,1-1-1,-1-1 1,1 1-1,-1 0 1,1-1-1,0 1 1,0-1-1,4 0 1,0 1 11,1-1 0,-1 0-1,0 0 1,0-1 0,0 0 0,0 0 0,11-3 0,-3-2-223,-1-1 1,0 0-1,0-1 0,-1 0 1,0-1-1,0 0 0,-1-1 1,0 0-1,-1-1 0,-1-1 1,1 0-1,-2 0 0,1-1 1,12-24-1,-12 15-223,-1 1 1,0-1-1,-2 0 0,-1-1 1,0 0-1,-2 0 0,-1 0 0,0 0 1,-2-28-1,-2 74 1042,-2 0 0,-10 42 1,-3 29 1135,7 92 1919,9-186-3666,3 16 179,-3-16-188,0 1 1,0-1 0,0 0 0,0 1 0,0-1 0,0 1 0,0-1 0,0 0 0,1 1 0,-1-1 0,0 1 0,0-1 0,0 0 0,0 1 0,1-1 0,-1 0-1,0 1 1,0-1 0,1 0 0,-1 1 0,0-1 0,1 0 0,-1 0 0,0 1 0,1-1 0,-1 0 0,0 0 0,1 0 0,-1 1 0,1-1 0,-1 0 0,0 0-1,1 0 1,-1 0 0,1 0 0,-1 0 0,1 0 0,0-18-3854,-1 5-2252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216 125 2376,'0'0'4952,"4"-6"-4538,-2 2-199,0-1 0,0 1 0,0-1-1,0 1 1,0-1 0,-1 1 0,0-1 0,0 0-1,0-8 1,-1 10-144,0 1-1,0 0 0,0-1 0,-1 1 1,1 0-1,-1-1 0,0 1 1,1 0-1,-1 0 0,0 0 1,0 0-1,0 0 0,-1 0 1,1 0-1,0 0 0,-1 0 1,1 1-1,-1-1 0,0 0 0,1 1 1,-1-1-1,0 1 0,0 0 1,0 0-1,0 0 0,-3-1 1,0-1-23,0 1 1,0 0-1,0 0 0,0 1 1,-1 0-1,1 0 1,0 0-1,-1 1 1,1-1-1,-1 1 1,1 0-1,0 1 1,-1 0-1,1-1 0,-1 2 1,1-1-1,0 1 1,0-1-1,0 1 1,0 1-1,0-1 1,0 1-1,1 0 1,-1 0-1,1 0 1,-6 6-1,4-3-49,0 1-1,1-1 1,0 1-1,0 0 1,0 0-1,1 0 1,0 1 0,1 0-1,0-1 1,0 1-1,0 1 1,1-1-1,0 0 1,1 0 0,0 1-1,0 9 1,1-16 0,0 0 1,1 0-1,-1-1 1,0 1 0,1 0-1,0 0 1,-1-1 0,1 1-1,0-1 1,0 1-1,0 0 1,0-1 0,0 0-1,0 1 1,0-1-1,0 0 1,0 1 0,4 1-1,-2 0 4,1-1 0,1 0-1,-1 1 1,0-1 0,0-1 0,1 1-1,-1-1 1,1 0 0,8 2 0,-12-4-40,0 1 0,1 0-1,-1-1 1,1 1 0,-1 0 0,0-1 0,1 0 0,-1 1 0,0-1 0,0 0 0,1 0 0,-1 0 0,0 0 0,0 1 0,0-2 0,0 1 0,0 0 0,0 0 0,-1 0-1,1 0 1,1-2 0,20-37-69,-12 23-219,1-4-200,-8 15 409,0 0-1,0 0 1,0 1-1,0-1 1,1 1 0,0 0-1,0 0 1,1 0-1,-1 1 1,9-7 0,-11 36 589,2 1 81,1 0-1,12 38 1,-16-59-548,1 1 0,0-1 0,0 0 1,1 0-1,-1 0 0,1 0 0,0 0 0,0-1 0,1 1 0,0-1 0,-1 0 0,1 0 1,1 0-1,-1-1 0,0 1 0,1-1 0,0 0 0,7 3 0,-11-5-62,1-1 0,0 1 0,-1-1 0,1 0 0,0 0-1,0 0 1,-1 0 0,1 0 0,0 0 0,-1 0 0,1 0-1,0-1 1,-1 1 0,1-1 0,0 1 0,-1-1 0,1 1-1,-1-1 1,1 0 0,-1 0 0,0 0 0,1 0 0,-1 0 0,0 0-1,1 0 1,0-3 0,24-38-2720,-25 42 2686,13-29-4883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3368,'0'0'6821,"-6"6"-5857,-43 46 669,47-49-1562,-1 0 1,0 0 0,1 1-1,-1-1 1,1 1-1,0-1 1,0 1 0,1 0-1,-1-1 1,1 1-1,0 0 1,0 0 0,0 0-1,0 0 1,1 0 0,-1 0-1,1 6 1,1-9-78,0 0 0,0 0 0,-1 0 0,1 0 0,0 0 0,0 0 0,0 0 1,0 0-1,0 0 0,0 0 0,0-1 0,0 1 0,1 0 0,-1-1 0,0 1 0,0-1 0,1 0 0,-1 1 0,2-1 1,31 6-16,-22-4 16,14 2-11,47 11 29,-67-14-40,-1 1 0,0-1 0,0 1 0,0 1 0,0-1 0,-1 1-1,1-1 1,-1 1 0,1 1 0,5 5 0,-9-9 21,0 1 1,0 0-1,-1 0 1,1 0-1,0 0 1,-1 0-1,1 0 1,-1 0-1,1 0 0,-1 0 1,1 0-1,-1 0 1,1 0-1,-1 0 1,0 1-1,0-1 1,0 0-1,0 0 0,0 0 1,0 0-1,0 1 1,0-1-1,0 0 1,0 0-1,-1 0 1,0 2-1,0-1 21,0 0-1,-1 0 1,1 0-1,-1 0 1,1-1-1,-1 1 1,0-1-1,0 1 1,0-1-1,0 1 1,0-1 0,-3 1-1,-8 4 197,-1 0 1,0-2-1,-19 5 0,29-8-122,-17 3 383,1 0-1,-1-1 1,-25 0 0,45-3-480,1 0 0,0 0 0,0 0 0,0 0 1,0 0-1,0 0 0,-1 0 0,1 0 0,0 0 1,0 0-1,0 0 0,0 0 0,-1 0 0,1 0 1,0 0-1,0 0 0,0 0 0,0 0 0,0 0 0,-1 0 1,1 0-1,0 0 0,0-1 0,0 1 0,0 0 1,0 0-1,0 0 0,-1 0 0,1 0 0,0 0 1,0 0-1,0-1 0,0 1 0,0 0 0,0 0 0,0 0 1,0 0-1,0 0 0,0 0 0,0-1 0,0 1 1,0 0-1,-1 0 0,1 0 0,0 0 0,0-1 1,0 1-1,1 0 0,-1 0 0,0 0 0,0 0 1,0 0-1,0-1 0,0 1 0,8-11-799,16-8-1441,16 0-2092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1 600,'0'0'13663,"-21"3"-12987,-63 8-315,82-11-354,0 0-1,0 0 0,0 1 0,0-1 0,0 0 1,1 1-1,-1 0 0,0-1 0,0 1 1,1 0-1,-1 0 0,0-1 0,1 1 0,-1 1 1,1-1-1,-1 0 0,1 0 0,0 1 1,0-1-1,-1 0 0,1 1 0,0-1 0,0 1 1,0 0-1,0-1 0,1 1 0,-1 0 0,0-1 1,1 1-1,-1 0 0,1 0 0,0 0 1,-1-1-1,1 4 0,0-2-30,1 0-1,-1 1 1,1-1-1,-1 0 1,1 0 0,0 0-1,1 0 1,-1 0-1,0 0 1,1 0 0,0-1-1,-1 1 1,4 3-1,9 6 15,0-1-1,0 0 1,18 10 0,-20-15-43,-1 1 0,0 1 0,0 0 0,0 1 0,-1 0 0,14 17 0,-23-25 49,1 1 0,-1 0 0,0-1 0,0 1-1,1 0 1,-1 0 0,-1 0 0,1 0 0,0 0-1,0 0 1,-1 0 0,1 0 0,-1 0 0,0 0 0,1 1-1,-1-1 1,0 0 0,0 0 0,0 0 0,-1 0-1,1 0 1,-1 1 0,1-1 0,-1 0 0,-1 4-1,-1-3 100,1 0-1,-1 1 0,0-1 0,0-1 0,0 1 1,0 0-1,-1-1 0,1 1 0,-1-1 0,1 0 1,-1 0-1,-6 2 0,-7 2 259,0-1 0,-1 0 0,1-1 0,-1-1 0,-19 1 0,24-3-481,-26 0-398,21-8-2914,16-4-2999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172 135 3776,'0'0'5457,"15"-5"-2805,7-19-2550,-15 17-119,0 0 0,-1 0-1,0 0 1,6-10 0,-11 15 56,0 1 1,0 0-1,-1-1 0,1 1 0,0 0 1,-1-1-1,0 1 0,1-1 0,-1 1 1,0-1-1,1 1 0,-1-1 0,0 1 1,0-1-1,0 1 0,0-1 0,-1 1 1,1-1-1,0 1 0,0-1 1,-1 1-1,1 0 0,-1-1 0,0 1 1,1-1-1,-1 1 0,0 0 0,0 0 1,0-1-1,0 1 0,0 0 0,-1-1 1,-1 0 76,0 0 1,0 1-1,0-1 0,0 1 1,-1 0-1,1 0 1,0 0-1,-1 0 1,1 0-1,-1 1 1,1 0-1,-1-1 1,1 1-1,-1 0 1,1 1-1,0-1 0,-7 2 1,-2 0-91,0 1 0,1 1 0,-22 8 1,23-7 31,1 0 1,-1 1-1,1 0 1,0 1 0,0 0-1,0 0 1,1 1-1,-7 9 1,13-15-57,0 0 0,0 0 0,1 0 0,-1 0 0,1 0 0,-1 1 0,1-1 0,0 1 0,0-1 0,0 1 0,0-1 1,0 1-1,1 0 0,-1-1 0,1 1 0,0 0 0,0-1 0,0 1 0,0 0 0,0 0 0,0-1 0,1 1 0,-1 0 0,1-1 0,0 1 0,0-1 0,0 1 0,0-1 0,0 1 0,1-1 1,-1 0-1,1 1 0,-1-1 0,1 0 0,0 0 0,0 0 0,0 0 0,0-1 0,2 3 0,12 6-66,1 0-1,-1-1 1,2 0-1,-1-2 1,1 0-1,27 7 1,-29-10-27,0 1 1,0 0-1,0 1 1,-1 1 0,0 0-1,-1 1 1,1 1-1,24 20 1,-37-28 84,-1 0 1,1 0 0,-1 0 0,0 1-1,0-1 1,0 0 0,0 0-1,0 1 1,0-1 0,0 1-1,0-1 1,0 1 0,0-1 0,-1 1-1,1 0 1,-1-1 0,1 1-1,-1 0 1,0-1 0,0 1 0,1 0-1,-1 0 1,-1-1 0,1 1-1,0 0 1,0 0 0,0-1 0,-1 1-1,1 0 1,-1-1 0,0 1-1,1-1 1,-1 1 0,0-1-1,0 1 1,0-1 0,0 1 0,0-1-1,0 0 1,0 1 0,0-1-1,-1 0 1,1 0 0,-3 2 0,-7 4 149,1-1 1,-1-1 0,0 1 0,-23 6 0,25-8-67,6-3-59,-17 7 139,1-1 0,-1-1 0,0-1-1,-1 0 1,1-1 0,-39 1 0,63-15-2673,20 1-215,4 2-1606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2984,'0'0'7755,"0"8"-7131,-2 22 184,0-10 21,2 1-1,2 34 0,-2-51-802,1-1 0,-1 1 0,1 0 1,0 0-1,0-1 0,0 1 1,0 0-1,1-1 0,-1 0 0,1 1 1,0-1-1,0 0 0,0 0 0,1 0 1,-1 0-1,1 0 0,-1 0 1,1-1-1,0 1 0,0-1 0,4 3 1,-3-4-66,0 0-1,0 0 1,-1-1 0,1 1 0,0-1 0,0 0 0,0 0-1,-1 0 1,1 0 0,0-1 0,0 0 0,0 0 0,-1 0-1,1 0 1,-1 0 0,1-1 0,-1 1 0,1-1 0,-1 0-1,0 0 1,0-1 0,0 1 0,0 0 0,4-6 0,1 1-76,0 0 0,-1-1 0,-1 0 1,1-1-1,-1 1 0,-1-1 0,9-18 1,-12 22 158,-1-1 1,1 0 0,-1 0-1,-1 0 1,1 0-1,-1 0 1,0-7 0,0 4 532,0 8-220,1 34-274,1-25-28,1 0 0,0 0 0,1 0 0,0 0 0,0-1 0,1 0 0,-1 1 0,2-2-1,-1 1 1,1 0 0,0-1 0,0 0 0,0-1 0,1 1 0,14 7 0,-14-8-313,0-1-1,0-1 1,0 1 0,1-1-1,-1-1 1,1 1 0,0-1 0,0-1-1,-1 1 1,13-1 0,-18-1 157,-1 0 0,1-1 0,0 1 0,0-1 0,-1 0 0,1 1 0,0-1 0,-1 0 0,1 0 0,-1 0 0,1 0 1,-1-1-1,1 1 0,-1 0 0,0-1 0,0 1 0,0 0 0,0-1 0,0 0 0,0 1 0,0-1 0,1-2 0,17-45-976,-13 33-191,0 1 444,10-31-2224,-11 12 9297,-5 55-4550,2-4-1405,2 1 0,0-1 0,1 0 0,0 0 0,2 0 0,11 22-1,-1 2 48,-3-9-248,-2 1 1,-1 0-1,-2 1 0,-1 0 0,-2 1 0,4 68 0,-17-117-1932,5 4 556,0 0 0,1-1-1,0 1 1,0-11 0,1-11-4262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2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38 3304,'0'0'9946,"7"-6"-9891,1 2 1,0-1 0,1 1 0,-1 1 0,1-1 0,0 2 1,0-1-1,0 1 0,1 0 0,-1 1 0,0 0 0,1 1 0,-1 0 1,0 0-1,19 4 0,-21-2-69,-1 0 1,1 0 0,0 1-1,-1-1 1,0 2-1,0-1 1,0 1-1,0 0 1,0 0 0,7 7-1,-12-9-4,0-1 0,1 0 0,-1 0 0,0 1 0,0-1 0,0 1 1,0-1-1,0 1 0,0-1 0,0 1 0,0-1 0,-1 1 0,1 0 0,-1-1 0,1 1 0,-1 0 0,0 0 0,0-1 0,1 1 0,-1 0 0,0 0 0,-1 0 0,1-1 0,0 1 0,0 0 1,-1 0-1,1-1 0,-1 1 0,0 0 0,1-1 0,-1 1 0,0-1 0,0 1 0,0-1 0,0 1 0,0-1 0,0 1 0,-1-1 0,1 0 0,0 0 0,-1 0 0,1 0 0,-1 0 0,1 0 1,-1 0-1,1 0 0,-3 1 0,-15 8 65,0-1 0,-1-1 0,0 0 0,0-2 0,0 0 0,-26 4 0,-3-2 91,-77 2 0,118-10-200,-32-2 12,39 1-51,0 1 0,0 0 0,0-1 0,0 1 0,0-1 0,0 1 0,0-1 0,1 1 0,-1-1 0,0 0 0,0 1 0,0-1 0,1 0 1,-1 0-1,0 0 0,1 0 0,-1 0 0,0 1 0,1-1 0,-1 0 0,1 0 0,0 0 0,-1 0 0,1 0 0,0-1 0,0 1 0,-1 0 0,1 0 0,0 0 0,0-2 0,0-19-4541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9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722 17 3632,'0'0'2598,"12"-17"6086,-12 23-8649,-1-1 1,-1 1-1,1 0 1,-1-1-1,0 0 1,0 1-1,0-1 1,-1 0-1,0 0 1,0 0-1,-5 5 1,-3 7 75,-368 517 1844,174-297-443,204-236-1507,-30 34-138,-47 67-1,94-141-9002,-3 11 3448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102 141 1240,'0'0'6586,"18"-1"-6071,54-4 45,-68 4-485,0 0-1,0 0 1,0 0-1,1-1 1,-2 1-1,1-1 1,0 0-1,0 0 1,0 0-1,-1-1 1,0 1 0,1-1-1,-1 0 1,0 0-1,0 0 1,0 0-1,-1-1 1,1 1-1,-1-1 1,0 1-1,0-1 1,0 0-1,0 0 1,-1 0-1,2-6 1,7-11-237,-10 21 191,0-1 0,0 1 1,0 0-1,0-1 1,0 1-1,0-1 0,0 1 1,0-1-1,0 1 1,0 0-1,0-1 1,0 1-1,0-1 0,0 1 1,0-1-1,0 1 1,-1 0-1,1-1 0,0 1 1,0-1-1,0 1 1,-1 0-1,1-1 0,0 1 1,0 0-1,-1-1 1,1 1-1,0 0 0,-1 0 1,1-1-1,0 1 1,-1 0-1,1 0 0,-1-1 1,1 1-1,0 0 1,-1 0-1,1 0 0,-1 0 1,1 0-1,-1 0 1,1 0-1,0 0 0,-1 0 1,1 0-1,-1 0 1,1 0-1,-1 0 0,1 0 1,0 0-1,-1 0 1,-33 0 357,26 1-238,-13-1-65,0 1 1,0 1-1,-28 6 0,41-6-77,0 0-1,0 0 1,1 1-1,-1 0 1,1 1 0,0 0-1,0 0 1,0 0-1,0 1 1,1 0-1,-10 9 1,14-12 10,0 0 1,0 0-1,1 0 1,-1 0-1,1 0 0,-1 0 1,1 1-1,0-1 1,0 0-1,0 1 1,0-1-1,0 1 0,1-1 1,-1 1-1,1-1 1,-1 1-1,1 0 0,0-1 1,0 1-1,0-1 1,1 1-1,-1 0 0,0-1 1,1 1-1,0-1 1,0 1-1,0-1 1,0 1-1,0-1 0,0 0 1,0 1-1,1-1 1,-1 0-1,1 0 0,0 0 1,2 3-1,2 0 48,0 0 0,0 0 0,0 0 1,1-1-1,0 0 0,0 0 0,0-1 0,0 0 0,0 0 0,0 0 0,12 1 0,-1-1-71,0-1 0,0 0-1,1-2 1,-1 0 0,0-1 0,1-1 0,-1 0 0,0-2-1,0 0 1,-1-1 0,1 0 0,-1-2 0,0 0 0,-1-1-1,27-17 1,-39 22-79,0 0-1,0-1 0,0 1 1,-1-1-1,1 0 0,-1 0 1,0-1-1,0 1 1,0 0-1,-1-1 0,0 0 1,0 0-1,0 0 1,0 1-1,-1-2 0,1 1 1,-1 0-1,-1 0 1,1 0-1,-1 0 0,0-8 1,0 12 309,2 13-186,13 17 627,2 0-1,1-1 0,40 48 0,-58-76-644,0 0-1,1 1 0,-1-1 0,0 0 0,0 1 1,0-1-1,0 0 0,0 0 0,1 1 1,-1-1-1,0 0 0,0 0 0,0 0 0,1 1 1,-1-1-1,0 0 0,0 0 0,1 0 1,-1 0-1,0 1 0,0-1 0,1 0 1,-1 0-1,0 0 0,1 0 0,-1 0 0,0 0 1,0 0-1,1 0 0,-1 0 0,0 0 1,1 0-1,-1 0 0,0 0 0,0 0 0,1 0 1,-1 0-1,1 0 0,1-15 174,-8-39-667,1 21 165,5 27 284,0 0-1,0 0 0,1 0 0,0 0 0,0 0 1,0 0-1,0 1 0,1-1 0,0 0 0,0 1 1,1 0-1,3-7 0,-2 8 10,-1 0-1,1 0 1,0 1-1,0 0 1,0-1-1,0 1 1,0 1-1,1-1 1,-1 1-1,1-1 1,0 1-1,0 1 1,0-1-1,6-1 1,2 0-571,0 0 1,0 1-1,0 1 1,0 0-1,0 0 1,0 2-1,18 1 1,-7 9-5732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6025,'0'0'6284,"1"17"-4259,6 1-1557,0 0 1,0 0 0,19 30 0,-12-24-435,-12-24-145,0-7-10,0-20-146,0-31-314,-2 54 536,1 0 0,-1-1 0,1 1 0,0 0 0,1 0 0,-1 0 0,1 0 0,0 0 0,0 0 1,0 1-1,0-1 0,0 0 0,5-4 0,-6 7 33,-1 0 0,1 1 1,0-1-1,0 0 0,0 0 0,0 0 1,0 0-1,0 1 0,0-1 1,1 0-1,-1 1 0,0-1 0,0 1 1,0-1-1,1 1 0,-1 0 1,0 0-1,0-1 0,1 1 0,-1 0 1,0 0-1,1 0 0,-1 0 1,0 1-1,0-1 0,1 0 0,-1 0 1,0 1-1,0-1 0,1 1 1,-1-1-1,0 1 0,0-1 0,0 1 1,0 0-1,0 0 0,0 0 1,0-1-1,0 1 0,0 0 0,0 0 1,0 0-1,-1 0 0,1 0 0,0 1 1,-1-1-1,2 1 0,6 12 105,0 0-1,-1 0 1,0 1-1,-1 0 0,-1 0 1,0 0-1,-1 1 1,3 17-1,-1-5-64,-6-26-11,0-1 0,0 0-1,0 0 1,1 0 0,-1 0 0,1 1 0,-1-1-1,1 0 1,-1 0 0,1 0 0,-1 0-1,1 0 1,0 0 0,0 0 0,-1 0 0,1 0-1,0-1 1,0 1 0,0 0 0,0 0 0,1 0-1,0-4 20,0 1-1,0-1 1,0 0-1,-1 0 0,0 0 1,1 0-1,-1 0 1,0 0-1,0-5 1,5-10-172,-1 7-5,0 0 0,1 0 0,0 1 0,10-14 1,-14 22 109,0-1 1,0 1 0,0-1-1,0 1 1,1 0 0,-1 0-1,0 0 1,1 0 0,0 0-1,-1 1 1,1-1 0,0 1-1,0-1 1,0 1 0,0 0-1,0 0 1,0 1 0,0-1-1,0 1 1,0-1 0,0 1-1,4 0 1,-4 3 120,0 0 0,1 0 0,-1 0 0,-1 0 0,1 1 0,0-1 0,-1 1 0,1 0 0,-1-1 0,0 1 0,-1 0 0,4 9 0,-3-8-175,12 33 811,-3-24-3581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4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3936,'0'0'6227,"1"0"-6021,0 1-1,0-1 1,0 1-1,0-1 0,0 0 1,1 1-1,-1-1 1,0 0-1,0 0 1,0 0-1,0 0 0,1 0 1,-1 0-1,0 0 1,0 0-1,2-1 1,141-75 821,-137 71-840,-7 6-169,0-1 1,0 0-1,0 0 1,0 0 0,0 0-1,0 0 1,0 0 0,0 0-1,0 0 1,0 0 0,0 0-1,0 1 1,0-1-1,0 0 1,0 0 0,0 0-1,0 0 1,1 0 0,-1 0-1,0 0 1,0 0-1,0 0 1,0 0 0,0 0-1,0 0 1,0 0 0,0 0-1,0 0 1,0 1 0,0-1-1,0 0 1,1 0-1,-1 0 1,0 0 0,0 0-1,0 0 1,0 0 0,0 0-1,0 0 1,0 0-1,0 0 1,0 0 0,0 0-1,1 0 1,-1 0 0,0 0-1,0 0 1,-1 13 268,-9 44-172,7-48-8,1 1 0,0-1 0,0 1-1,0 11 1,2 78 1875,0-99-2121,-21 6-16124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4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4945,'0'0'9890,"174"0"-9122,-132 0-232,-7 0-184,-14 0-352,7 0-456,-7 0-1232,-7 0-3322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32 672,'0'0'3104,"11"-5"-2306,41-19 2746,-60 23-3040,0 0 1,0 1-1,0-1 0,-1 1 0,1 1 0,-13 2 0,15-1-432,0 0-1,0 0 0,1 1 0,-1 0 0,0 0 1,1 0-1,0 1 0,-9 7 0,11-9-65,1 0-1,-1 1 0,1-1 1,-1 1-1,1 0 0,0 0 0,0 0 1,0 0-1,0 0 0,1 0 0,-1 0 1,1 1-1,0-1 0,0 0 0,0 1 1,0 4-1,1-7-12,0 0 0,1 0 0,-1 0 0,1 0 0,0 0 0,-1 0 1,1 0-1,0 0 0,-1-1 0,1 1 0,0 0 0,0 0 0,0-1 0,0 1 0,-1-1 0,1 1 0,0-1 0,0 1 1,0-1-1,0 1 0,0-1 0,1 0 0,-1 0 0,0 0 0,2 1 0,36 4-214,-31-4 118,50 4-154,-41-5 213,0 0-1,-1 2 1,1 0 0,-1 1 0,0 1 0,0 0 0,17 8-1,-32-12 58,1 1 1,-1 0-1,0-1 0,1 1 0,-1 0 0,0 0 0,0 0 1,0 0-1,0 0 0,0 0 0,0 0 0,0 1 0,0-1 0,-1 0 1,1 0-1,0 1 0,-1-1 0,1 1 0,-1-1 0,1 0 0,-1 1 1,0-1-1,1 1 0,-1-1 0,0 1 0,0-1 0,0 1 0,0-1 1,0 1-1,-1-1 0,1 0 0,0 1 0,-1-1 0,1 1 0,-1-1 1,1 0-1,-1 1 0,0-1 0,1 0 0,-1 1 0,0-1 0,0 0 1,-2 2-1,-1 3 56,-1-1 0,0 1 1,0-1-1,-1 0 1,0 0-1,0-1 0,-6 5 1,-14 3 108,-17 11 674,43-23-864,0 0 1,-1 1-1,1-1 0,0 0 0,0 0 0,0 1 0,-1-1 0,1 0 0,0 1 1,0-1-1,0 0 0,0 1 0,0-1 0,0 0 0,0 1 0,0-1 1,0 0-1,0 1 0,0-1 0,0 0 0,0 1 0,0-1 0,0 1 0,0-1 1,0 0-1,0 0 0,0 1 0,1-1 0,-1 0 0,0 1 0,0-1 0,0 0 1,1 1-1,-1-1 0,0 0 0,0 0 0,1 1 0,-1-1 0,0 0 1,0 0-1,1 0 0,-1 0 0,0 1 0,1-1 0,-1 0 0,0 0 0,1 0 1,18 9-205,-16-9 172,22 11-146,36 17-13,-58-27 202,0 1 0,0 0 1,0 0-1,0 0 0,-1 0 0,1 0 0,0 1 0,-1-1 0,0 1 0,0 0 0,1-1 0,-2 1 0,1 0 0,2 5 0,-4-7 46,0 1-1,1 0 1,-1-1-1,0 1 1,-1 0-1,1 0 1,0-1-1,0 1 1,-1-1-1,1 1 1,-1 0-1,1-1 1,-1 1-1,0-1 1,0 1-1,1-1 1,-1 1-1,0-1 1,0 0-1,0 1 1,-1-1-1,1 0 1,0 0-1,0 0 1,-1 0-1,1 0 1,-1 0-1,1 0 1,-1-1-1,1 1 1,-1 0-1,-1 0 1,-58 19 908,55-18-843,1-1-193,3-1-4,1 0-1,0 0 0,-1 0 0,1 0 1,-1 1-1,1-1 0,0 1 0,-1-1 1,1 1-1,0-1 0,-1 1 0,1 0 1,0-1-1,0 1 0,0 0 0,-2 2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2496,'0'0'6015,"5"15"-5055,109 292 4329,-80-220-5042,-32-84-2003,-3-8-1744,1-3 1735,0-7-3357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1816,'0'0'4645,"27"-3"-4137,81-7 216,-106 9-686,0 1 0,-1 0 1,1 0-1,0 0 0,-1 0 0,1 1 0,0-1 0,0 0 1,-1 1-1,1-1 0,-1 1 0,1 0 0,0-1 0,-1 1 1,1 0-1,-1 0 0,0 0 0,1 0 0,-1 0 0,0 0 1,1 1-1,-1-1 0,0 0 0,0 1 0,0-1 1,0 1-1,0-1 0,-1 1 0,1-1 0,0 1 0,-1-1 1,1 1-1,-1 0 0,1-1 0,-1 1 0,0 0 0,0 0 1,0-1-1,0 1 0,0 3 0,0 1 57,1-1 10,-1-1 0,0 0-1,0 1 1,0-1 0,-1 0-1,0 0 1,1 0 0,-1 1-1,-1-1 1,1 0 0,-1 0 0,1 0-1,-1 0 1,0-1 0,-1 1-1,1-1 1,-1 1 0,1-1-1,-1 0 1,0 0 0,0 0 0,-5 3-1,3-1 8,-1-1 0,0-1 0,0 1 0,0-1 1,0 0-1,-1 0 0,1-1 0,-1 0 0,1 0 0,-1 0 0,0-1 0,0 0 0,-9 0 0,16-1-178,-1 0-1,1-1 1,-1 1 0,1 0 0,-1 0-1,1 0 1,-1-1 0,1 1-1,0 0 1,-1 0 0,1-1-1,-1 1 1,1-1 0,0 1 0,-1 0-1,1-1 1,0 1 0,-1-1-1,1 1 1,0 0 0,0-1 0,0 1-1,-1-1 1,1 1 0,0-1-1,0 1 1,0-1 0,0 1-1,0-1 1,0 1 0,0-1 0,0 1-1,0-1 1,0 0 0,3-20-3018,9 8-1090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1 128,'0'0'8495,"15"15"-7427,108 116 899,-67-65-1528,-65-77-33,1-1 0,0 0 0,1-1 0,0 1 0,-8-23 0,14 32-419,1 1 0,-1-1 0,0 0 0,1 0 0,-1 1 0,1-1 0,0 0 0,0 0 0,0 0 0,0 1 0,0-1 0,1 0 0,-1 0 0,1 1 0,0-1-1,0 0 1,0 1 0,0-1 0,0 0 0,0 1 0,1 0 0,-1-1 0,1 1 0,0 0 0,0 0 0,0 0 0,0 0 0,0 0 0,0 0 0,0 1 0,1-1 0,-1 1-1,1-1 1,-1 1 0,1 0 0,-1 0 0,1 0 0,5-1 0,0 0-196,1-1 0,0 2-1,-1-1 1,1 1 0,0 1-1,0 0 1,-1 0 0,1 0 0,0 1-1,0 1 1,-1-1 0,10 4-1,-16-3-136,0 0-1,0 0 1,0 0 0,-1 0-1,1 1 1,0-1-1,-1 0 1,0 1 0,1-1-1,-1 1 1,0 0-1,0-1 1,-1 1-1,2 3 1,-2-4-147,1 10-3865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3040,'0'0'9106,"70"83"-8010,-49-51-400,-7-7-423,0-3-273,-7-9-120,0-4-809</inkml:trace>
  <inkml:trace contextRef="#ctx0" brushRef="#br0" timeOffset="1">0 1 6665,'0'0'3217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6161,'119'71'1389,"-109"-65"-1133,0 0 0,-1 1-1,0 0 1,0 1 0,0 0 0,-1 0-1,0 1 1,-1 0 0,0 0-1,0 1 1,-1 0 0,9 18 0,9 16 420,-15-26-383,-8-16-257,-1-1 0,1 1 0,0 0-1,0 0 1,0 0 0,-1 0 0,2-1 0,-1 1-1,0 0 1,0-1 0,0 1 0,1-1-1,-1 1 1,1-1 0,-1 0 0,1 0 0,0 1-1,-1-1 1,1 0 0,0-1 0,0 1 0,3 1-1,-3-39 1071,1 22-1144,0-1 1,0 1 0,2 0 0,12-28 0,-16 39 10,0 1 0,1-1 0,0 1-1,0 0 1,0 0 0,0 0 0,0 0 0,0 0 0,1 0 0,0 0 0,-1 1 0,1-1 0,0 1 0,0 0-1,0 0 1,1 0 0,-1 0 0,0 1 0,1-1 0,-1 1 0,1 0 0,0 0 0,-1 0 0,1 0 0,0 1-1,3 0 1,-3 0 42,-1 1-1,0-1 0,1 1 1,-1 1-1,0-1 1,0 0-1,0 1 0,0-1 1,0 1-1,0 0 0,-1 0 1,1 0-1,-1 0 1,4 4-1,32 43 652,-11-13-152,-15-21-360,-8-10-170,-1 0 0,1 0 0,-1-1 0,1 1 0,1-1 0,-1 0 0,1 0 0,-1 0 0,1-1 0,10 6 1,-14-11-195,0 0 0,1 1 1,-1-1-1,0 0 0,0 0 1,0 0-1,0 0 0,0 0 1,0 0-1,-1 0 1,1 0-1,0-1 0,-1 1 1,0 0-1,0 0 0,0-3 1,0 4-59,3-24-2965,3 2-1508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00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49 107 1344,'0'0'5129,"-6"-7"-4549,-14-24-241,19 29-296,0 0 1,0-1-1,0 1 1,0-1-1,0 1 1,1-1-1,-1 1 1,1-1 0,0 0-1,-1 1 1,2-6-1,-1 7 54,0-1 0,0 0 0,0 0-1,0 0 1,-1 0 0,1 1 0,0-1 0,-1 0-1,1 0 1,-1 1 0,-1-3 0,-6-7 922,8 11-994,0 0 0,0 1 0,0-1 0,0 0 0,-1 0 0,1 0 0,0 0 0,0 0 0,0 0 0,0 0 0,0 0 0,0 0 0,0 0 0,-1 0 0,1 1 0,0-1 0,0 0 0,0 0 0,0 0 0,0 0 0,0 0 0,0 0 0,0 0 0,0 1 0,0-1 1,0 0-1,0 0 0,0 0 0,0 0 0,0 0 0,-1 1 0,1-1 0,1 0 0,-1 0 0,0 0 0,0 0 0,0 0 0,0 1 0,0-1 0,0 0 0,0 0 0,0 0 0,0 0 0,1 6 81,0-1 0,0 0 0,0 0 0,4 10 0,9 13 76,0-1 0,27 37 0,-20-33-29,285 412 2296,-176-257 1014,-112-152-2564,-17-31-906,-1-3-321,0-14-3937,-1 0 32,-4-1-1554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1096,'0'0'10059,"4"17"-9052,49 152 1290,-41-137-1535,1 0 0,1-2 0,35 55 0,-47-81-811,0 0 0,0-1 0,1 1 0,-1-1-1,1 0 1,0 0 0,0 0 0,0 0 0,0 0 0,1-1 0,-1 1 0,1-1-1,-1 0 1,1 0 0,0-1 0,0 1 0,0-1 0,4 2 0,-7-4-45,0 0 1,0-1-1,0 1 1,-1 0 0,1 0-1,0-1 1,-1 1 0,1 0-1,0-1 1,-1 1-1,0-1 1,1 1 0,-1 0-1,0-1 1,0 1-1,0-1 1,0 1 0,0-1-1,0 1 1,0-1-1,0 1 1,0-1 0,-2-1-1,-6-41-6273,-5 27-230</inkml:trace>
  <inkml:trace contextRef="#ctx0" brushRef="#br0" timeOffset="1">0 204 3808,'0'0'8002,"147"0"-6954,-85 0-136,1 0-511,0 0-401,-7-3-265,-21 3-1559,-15 0-5041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4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6481,'0'0'5188,"5"13"-4534,12 21-90,32 72 1163,-44-93-1581,0 1-1,-1-1 0,0 1 0,-1 0 1,-1 0-1,1 16 0,2-9-213,-3-22-97,-3-12 129,-5-30-473,2 0-1,1-53 1,3 95 495,0 1-1,0-1 1,0 0-1,-1 0 1,1 0-1,0 0 1,0 0-1,0 0 1,1 0-1,-1 0 1,0 0-1,0 0 1,0 0-1,1 0 1,-1 0-1,1 0 1,-1 0-1,0 1 1,1-1-1,0 0 1,-1 0-1,1 0 1,-1 1-1,1-1 1,0 0-1,0 1 1,-1-1-1,1 1 1,0-1-1,0 1 1,0-1-1,0 1 1,-1-1-1,1 1 1,0 0-1,0-1 1,0 1-1,0 0 1,0 0-1,0 0 1,0 0-1,0 0 1,0 0-1,0 0 1,0 0-1,0 0 1,0 0-1,0 1 1,0-1-1,0 0 1,0 0-1,1 2 1,3 0-12,0 0 1,-1 0 0,1 1-1,-1 0 1,0 0 0,1 0 0,-1 0-1,5 7 1,-3-2 155,-1 0-1,-1 1 1,1-1-1,-1 1 1,-1 0-1,1 1 1,-2-1-1,1 1 1,-1-1-1,-1 1 1,0 0-1,0-1 1,-1 18-1,0-27-232,8-11-19,-1-1 0,0-1-1,-1 1 1,9-25 0,-13 30 90,1 1-1,0-1 1,1 1 0,-1 0 0,1 0 0,0 1-1,10-10 1,-14 14 34,1 0 0,0 0 0,0 0-1,0 0 1,0 0 0,0 1 0,0-1 0,1 0 0,-1 1-1,0-1 1,0 1 0,0-1 0,1 1 0,-1 0 0,0-1-1,1 1 1,-1 0 0,0 0 0,1 0 0,-1 0 0,0 0-1,1 0 1,-1 0 0,0 0 0,0 1 0,1-1 0,-1 1-1,0-1 1,0 1 0,1-1 0,-1 1 0,0-1 0,0 1-1,0 0 1,0 0 0,0 0 0,0-1 0,0 1 0,0 0-1,0 0 1,-1 0 0,1 1 0,0-1 0,0 0 0,-1 0-1,1 0 1,-1 0 0,1 3 0,21 41 461,-1 1 0,19 69 0,-40-115-549,0 0 0,0 0 0,1 1 0,-1-1 0,0 0 0,0 0 0,0 1 1,0-1-1,0 0 0,1 0 0,-1 1 0,0-1 0,0 0 0,0 0 0,0 1 0,0-1 0,0 0 1,0 1-1,0-1 0,0 0 0,0 1 0,0-1 0,0 0 0,0 0 0,0 1 0,0-1 0,0 0 1,0 0-1,-1 1 0,1-1 0,0 0 0,0 0 0,0 1 0,0-1 0,-1 0 0,1 0 1,0 1-1,0-1 0,0 0 0,-1 0 0,1 0 0,0 0 0,0 1 0,-1-1 0,1 0 0,0 0 1,0 0-1,-1 0 0,1 0 0,0 0 0,0 0 0,-1 0 0,1 0 0,0 0 0,-1 0 1,1 0-1,0 0 0,-1 0 0,1 0 0,0 0 0,0 0 0,-1 0 0,1 0 0,-13 0-5590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5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4032,'0'0'8759,"7"-10"-4920,11 3-3925,-2 0 0,1-2 0,-1 0 0,0 0 0,-1-2 0,0 0 0,-1 0 0,0-2 0,-1 0 0,0 0 0,-1-1 0,17-26 0,-30 84-492,-11-3 566,6-21 162,0 0 0,1 1 0,1 0 1,1-1-1,0 23 0,3 15 237,3-57-750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5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4841,'0'0'8464,"3"2"-7743,-1 0-494,1 1-1,-1-1 0,-1 0 1,1 1-1,0-1 1,0 1-1,-1-1 1,0 1-1,1 0 1,-1 0-1,0 0 0,0 0 1,-1 0-1,1 0 1,0 5-1,1 30 586,-2-13-3655,0-2-3591,0-16 1498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5:5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0 808,'0'0'14651,"0"99"-14067,-7-74-448,0 1-136,0-10-872,7-7-1737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5113,'0'0'8608,"8"-2"-8480,11-3 59,-1 1 0,1 1 0,-1 0 0,1 2 0,32 1 0,-49 0-162,0 0 0,0 1 0,0-1 0,-1 1 0,1 0 0,0 0-1,-1-1 1,1 1 0,-1 0 0,1 0 0,-1 1 0,1-1 0,-1 0 0,0 0 0,1 1 0,-1-1 0,0 1 0,0-1 0,0 1 0,0-1-1,-1 1 1,1 0 0,0-1 0,0 1 0,0 2 0,0-1 30,-1-1 0,1 1 0,-1 0-1,1 0 1,-1 0 0,0-1 0,0 1 0,0 0 0,0 0-1,0 0 1,-1-1 0,0 1 0,1 0 0,-1-1 0,-2 6-1,-2-1 91,0-1-1,-1 0 1,0 0-1,0-1 1,0 0-1,-13 9 1,-26 23 662,45-37-812,-1 1 0,1 0 0,0-1 1,-1 1-1,1-1 0,0 1 0,-1 0 0,1-1 0,0 1 0,0 0 0,0 0 1,0-1-1,0 1 0,0 0 0,0-1 0,0 1 0,0 0 0,0 0 1,0-1-1,0 1 0,0 0 0,1-1 0,-1 1 0,0 0 0,0-1 0,1 1 1,-1 0-1,0-1 0,1 1 0,-1-1 0,1 1 0,-1-1 0,1 1 1,-1-1-1,1 1 0,-1-1 0,1 1 0,1 0 0,24 15-248,-24-15 233,56 23-126,-45-20 128,1 1 0,-2 1 0,1 0 1,-1 1-1,0 0 0,0 0 0,14 13 0,-25-19 33,1 0 0,0 1 0,-1-1 0,0 1 0,1-1 0,-1 1 0,0 0 0,0-1 0,0 1 0,0 0 0,0 0 0,0 0 0,-1-1 0,1 1 0,0 0 0,-1 0 0,0 0 0,1 0 0,-1 0 0,0 0 0,0 0 1,0 1-1,0-1 0,-1 0 0,1 0 0,-1 0 0,1 0 0,-1-1 0,1 1 0,-1 0 0,0 0 0,0 0 0,0 0 0,0-1 0,0 1 0,0 0 0,-1-1 0,-1 3 0,-7 5 151,0-1 0,-1 0 0,0 0 0,0-1 0,-13 6 0,-17 14 160,41-27-334,-1 0 1,1 1-1,-1-1 1,1 0-1,0 1 1,-1-1 0,1 1-1,0-1 1,-1 0-1,1 1 1,0-1-1,0 1 1,-1-1 0,1 1-1,0-1 1,0 1-1,0-1 1,0 1-1,0-1 1,0 1 0,0-1-1,0 1 1,0-1-1,0 1 1,0-1-1,0 1 1,0-1-1,0 1 1,0-1 0,0 1-1,0-1 1,1 1-1,-1-1 1,0 1-1,0-1 1,1 1 0,-1-1-1,0 0 1,1 1-1,-1-1 1,0 1-1,1-1 1,-1 0 0,1 1-1,-1-1 1,1 0-1,-1 0 1,0 1-1,1-1 1,0 0-1,26 11-355,-24-10 378,24 6-120,-16-5 90,0 1 0,-1 0-1,1 1 1,0 0 0,-1 0-1,14 9 1,-24-12 24,1-1 0,-1 0-1,1 1 1,-1-1 0,1 1 0,-1-1-1,1 1 1,-1-1 0,1 1 0,-1-1-1,1 1 1,-1-1 0,0 1 0,1 0-1,-1-1 1,0 1 0,0-1 0,0 1 0,1 0-1,-1-1 1,0 1 0,0 0 0,0-1-1,0 1 1,0 0 0,0-1 0,0 1-1,0 0 1,-1 0 0,-15 15 333,-34 3 73,46-18-435,-110 32-1500,70-25-2248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 4064,'0'0'4361,"-2"-4"-4793,-3-10 7239,-2 15-6588,0 0 1,0 1-1,0 0 1,0 0-1,0 1 1,1 0-1,-1 0 1,-9 7-1,15-9-220,-1 0 0,1 0 0,0 0 1,0 1-1,-1-1 0,1 0 0,0 0 0,0 1 0,0-1 0,1 0 0,-1 1 1,0-1-1,0 1 0,1-1 0,-1 1 0,1 0 0,-1-1 0,1 1 0,0 0 1,0-1-1,0 1 0,0 0 0,0-1 0,0 3 0,1-2-20,0 0 1,0 1-1,1-1 0,-1-1 0,1 1 1,-1 0-1,1 0 0,0 0 0,0-1 1,-1 1-1,1-1 0,0 1 0,1-1 1,-1 0-1,0 0 0,4 2 0,31 12-147,-21-9 146,-1 0-1,1 1 1,-2 1-1,1 0 1,-1 1-1,17 14 1,-29-21 35,0-1 0,-1 1 0,1-1 0,-1 1 0,1 0 0,-1 0 0,0 0 0,0 0 0,0 0 0,0 0 0,0 0 0,0 0 0,-1 0 0,1 1 0,-1-1 0,1 0 0,-1 0 1,0 1-1,0-1 0,0 0 0,0 0 0,0 1 0,-1-1 0,1 0 0,0 0 0,-1 1 0,0-1 0,-1 4 0,-1-1 68,-1 0 0,1 0 0,-1 0 0,0-1 0,0 1 0,0-1 0,-1 0 0,1 0 0,-8 4 0,2-2 55,-17 14 929,26-20-1069,1 0 1,0 1-1,-1-1 1,1 1-1,0-1 0,0 1 1,0-1-1,-1 1 1,1-1-1,0 1 0,0 0 1,0-1-1,0 1 1,0-1-1,0 1 1,0-1-1,0 1 0,0-1 1,0 1-1,0-1 1,0 1-1,1-1 0,-1 1 1,0-1-1,0 1 1,1-1-1,-1 1 0,0-1 1,0 1-1,1-1 1,-1 1-1,1-1 1,-1 0-1,0 1 0,1-1 1,-1 1-1,1-1 1,-1 0-1,1 0 0,-1 1 1,1-1-1,-1 0 1,1 0-1,-1 0 0,1 1 1,-1-1-1,1 0 1,-1 0-1,1 0 1,-1 0-1,1 0 0,0 0 1,29 11-318,0 2 0,52 29 0,-81-41 331,0 0 1,1 0-1,-1 0 1,0-1-1,0 1 1,0 0-1,0 0 1,0 1-1,0-1 1,0 0-1,0 0 1,0 0-1,0 1 1,-1-1-1,1 0 1,-1 1-1,1-1 1,-1 0-1,1 1 0,-1-1 1,0 1-1,1-1 1,-1 1-1,0-1 1,0 1-1,0-1 1,0 1-1,-1-1 1,1 1-1,0-1 1,-1 0-1,1 1 1,-1-1-1,1 1 1,-1-1-1,1 0 1,-1 1-1,0-1 0,0 0 1,0 0-1,0 0 1,0 0-1,0 0 1,0 0-1,-1 1 1,-7 7 162,-1-1 1,0 0-1,0-1 1,-14 8-1,14-9-100,0-1 48,7-4-122,1 0 1,-1 0 0,1 0 0,0 0-1,-1 1 1,1-1 0,0 1 0,0 0-1,0 0 1,0-1 0,0 1 0,-2 4 0,26-5-4184,4-1 66,2 0-1646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2736,'0'0'11587,"14"102"-11043,0-10 264,7 0 192,-7-19 16,0-22-64,-7-23-399,0 1-369,0-7-184,0-3-184,0-9-641,-7-20-4264,0-6 1048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3344,'0'0'8410,"7"-3"-8173,4 0-195,-1 0 0,1 1 0,-1 0 0,1 0 0,0 1 0,0 1 0,-1-1 1,1 2-1,0 0 0,11 2 0,-18-2-37,0 0 1,0 0 0,0 0 0,0 0 0,0 1 0,0 0 0,0 0 0,0 0 0,-1 0 0,1 0 0,-1 1-1,0 0 1,4 3 0,-5-4-4,-1 1 0,1-1-1,-1 1 1,0-1-1,1 1 1,-1-1 0,-1 1-1,1 0 1,0 0 0,-1-1-1,1 1 1,-1 0 0,0 0-1,0 0 1,0 0 0,0-1-1,0 1 1,-1 0-1,1 0 1,-1 0 0,0-1-1,-1 4 1,1-3 8,-1 1 0,0-1 0,0 0 0,0 1 0,0-1 0,-1 0 0,1 0 0,-1-1 0,0 1 0,1 0 0,-1-1 0,-1 0 0,1 0-1,0 0 1,0 0 0,-1 0 0,1 0 0,-1-1 0,-5 2 0,-2 0 113,0 0-1,-1-1 1,1 0 0,0-1-1,-15 0 1,26 0-156,-1-1 0,0 0 0,1 0 1,-1 0-1,1 0 0,-1 0 0,0-1 0,1 1 1,-1 0-1,1 0 0,-1 0 0,0 0 0,1-1 1,-1 1-1,1 0 0,-1-1 0,1 1 1,-1 0-1,1-1 0,-1 1 0,1-1 0,-1 1 1,1 0-1,-1-1 0,1 1 0,0-1 1,-1 1-1,1-1 0,0 0 0,0 1 0,-1-1 1,1 1-1,0-1 0,0 0 0,0 1 1,0-1-1,0 1 0,0-1 0,-1 0 0,2 1 1,-1-1-1,0 1 0,0-1 0,0 0 0,0 1 1,0-1-1,0 1 0,1-2 0,12-24-3216,1 12-908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3488,'0'0'7063,"4"14"-6163,1 7-628,1-1-1,2 0 1,0 0 0,1 0-1,0-1 1,2 0-1,0-1 1,15 17-1,-26-35-258,0 0 0,-1 0 0,1-1 0,0 1 0,0 0 0,0 0 0,0 0 0,0 0 0,0 0 0,0-1 0,0 1-1,0 0 1,0 0 0,0 0 0,0 0 0,0 0 0,1-1 0,-1 1 0,0 0 0,0 0 0,0 0 0,0 0 0,0 0 0,0 0 0,0-1-1,0 1 1,0 0 0,0 0 0,1 0 0,-1 0 0,0 0 0,0 0 0,0 0 0,0 0 0,0 0 0,0-1 0,1 1 0,-1 0 0,0 0 0,0 0-1,0 0 1,0 0 0,0 0 0,1 0 0,-1 0 0,0 0 0,0 0 0,0 0 0,0 0 0,0 0 0,1 0 0,-1 0 0,0 0 0,0 1-1,0-1 1,0 0 0,0 0 0,0 0 0,1 0 0,-1 0 0,-4-25 198,-10-31-56,12 51-149,1 0 1,-1 1 0,1-1-1,0 0 1,1 0 0,-1 0-1,1 0 1,0 0-1,0 0 1,1 0 0,0-6-1,0 9-16,0 0 0,0 0-1,0 0 1,0 0 0,0 1 0,0-1-1,1 0 1,-1 1 0,1-1-1,-1 1 1,1-1 0,-1 1-1,1-1 1,0 1 0,0 0-1,0 0 1,-1 0 0,1 0-1,0 0 1,0 1 0,0-1 0,1 1-1,-1-1 1,0 1 0,0 0-1,3-1 1,80-3-2415,-31 8-2531,-32 2 350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38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8465,'0'0'0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03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0 328,'0'0'12071,"0"22"-12075,1-19 16,-1-1 0,1 0-1,-1 0 1,1 0 0,0 0 0,0 0-1,0 0 1,0 0 0,1 0 0,-1 0-1,0 0 1,1 0 0,1 1-1,11 17 129,23 44 50,-24-47-167,-11-15-6,-1-1-1,1 1 1,0 0-1,-1 0 1,1 0-1,-1 0 1,0 0-1,0 0 1,0 0 0,2 5-1,-2-3 68,1-1 1,-1 0-1,1 0 0,0 1 1,1-1-1,-1 0 0,4 3 1,-1 1-328,-5-14-1864,0 0-607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3632,'0'0'8946,"28"95"-7882,-21-63 9,7-4-529,-7-9-544,7-6-72,-7-6-760,0-7-1057,-7-13-1167,0-3-2674</inkml:trace>
  <inkml:trace contextRef="#ctx0" brushRef="#br0" timeOffset="1">1 0 8489,'0'0'3841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6449,'0'0'4089,"8"15"-3196,9 17-156,22 66 0,-39-98-739,0-1 1,0 1-1,1 0 1,-1-1-1,0 1 1,0 0-1,0-1 0,0 1 1,1 0-1,-1-1 1,0 1-1,0 0 1,1 0-1,-1-1 1,0 1-1,0 0 1,1 0-1,-1-1 1,0 1-1,1 0 1,-1 0-1,0 0 1,1 0-1,-1-1 1,0 1-1,1 0 1,-1 0-1,1 0 1,-1 0-1,0 0 1,1 0-1,-1 0 0,0 0 1,1 0-1,-1 0 1,1 0-1,-1 0 1,0 0-1,1 1 1,-1-1-1,0 0 1,1 0-1,-1 0 1,0 0-1,1 1 1,-1-1-1,0 0 1,1 0-1,-1 1 1,0-1-1,0 0 1,1 0-1,-1 1 1,0-1-1,0 0 0,0 1 1,1-1-1,-1 0 1,0 1-1,0-1 1,0 0-1,0 1 1,0-1-1,0 1 1,0-1-1,0 0 1,0 1-1,0-1 1,0 1-1,18-37-37,-12 22-6,-2 5 12,1-1 1,0 1-1,1 0 0,0 1 0,0 0 1,1 0-1,0 0 0,1 0 0,0 1 1,12-9-1,-19 16 44,1-1 0,-1 1 0,0-1 0,0 1 0,1 0-1,-1 0 1,0 0 0,0 0 0,1 0 0,-1 0 0,0 0 0,0 0 0,1 0 0,-1 0 0,0 1 0,0-1 0,1 0-1,-1 1 1,0-1 0,0 1 0,0 0 0,0-1 0,0 1 0,0 0 0,0 0 0,0 0 0,0-1 0,0 1 0,0 0-1,0 0 1,-1 0 0,1 0 0,1 2 0,19 45 1011,-16-33-586,1-1-83,-5-11-329,0 0-1,0 1 1,1-1 0,-1 0 0,1 0 0,0 0-1,0-1 1,4 6 0,-5-8-127,0 1-1,0-1 1,0 0 0,0 0-1,0 1 1,0-1-1,0 0 1,0 0 0,0 0-1,0 0 1,0-1-1,0 1 1,0 0 0,0 0-1,0-1 1,0 1 0,0 0-1,0-1 1,0 1-1,0-1 1,0 1 0,0-1-1,0 0 1,0 1 0,-1-1-1,1 0 1,0 1-1,-1-1 1,1 0 0,0 0-1,-1 0 1,1 0 0,0-1-1,13-14-2674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6225,'0'0'5569,"0"95"-4665,7-41 16,0 7 41,7-8 239,7-5-264,-8-7-384,1-15-456,0-10-96,7-13-448,-7-3-600,0-10-376,0-18-897,-7 5-2072,0 1-2096</inkml:trace>
  <inkml:trace contextRef="#ctx0" brushRef="#br0" timeOffset="1">0 109 6177,'0'0'8842,"182"0"-7786,-106 3-280,-6 0-776,7-3-392,-21 0-2625,-29 0-7025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4785,'0'0'8153,"0"57"-6928,0-35-97,0-3-152,0-3-456,-7-6-352,7-4-168,0-3-456,14-3-7874,0 0 3633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3168,'0'0'9458,"0"79"-7913,0-56-601,0-1-512,0-6-432,0-7-872,0-6-1217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3744,'0'0'6734,"1"12"-5685,1 18-697,17 130 4425,-18-156-4718,-1-2-55,0-1 0,0 1 0,0-1 0,1 1 0,-1-1 0,0 1 0,1-1 0,-1 0 0,1 1 0,0-1 0,-1 1 0,1-1 0,0 0 0,0 0 0,0 0 0,1 3 0,0-4-296,0-7-283,0 0 381,1 0-1,-1 0 0,2 1 1,-1-1-1,1 1 1,0 0-1,9-11 0,-7 10-21,47-81-669,-53 88 882,1-1-1,-1 1 1,0-1-1,1 1 1,-1-1-1,1 1 1,-1 0-1,0-1 1,1 1 0,-1 0-1,1-1 1,-1 1-1,1 0 1,-1 0-1,1-1 1,-1 1-1,1 0 1,-1 0-1,1 0 1,-1 0 0,1 0-1,-1 0 1,1 0-1,0 0 1,-1 0-1,1 0 1,-1 0-1,1 0 1,-1 0 0,1 0-1,0 1 1,16 13 65,5 22 566,-21-33-549,4 10 79,0 0 0,-1 1 1,-1-1-1,2 15 0,-4-28-161,-1 0-1,1 0 0,-1 0 1,1 0-1,0 0 0,-1 0 1,1-1-1,-1 1 0,1 0 1,0 0-1,-1 0 0,1 0 0,-1-1 1,1 1-1,-1 0 0,1-1 1,-1 1-1,1 0 0,-1-1 1,1 1-1,-1-1 0,1 1 1,-1-1-1,1 0 0,13-17-240,1 0 0,1 1-1,0 1 1,2 0-1,20-15 1,-37 31 256,0-1 0,0 0 0,0 1 0,-1-1 0,1 1 0,0-1 0,0 1 0,0-1 0,0 1 0,0 0 0,0 0 0,0-1 0,0 1 0,0 0 0,0 0 0,0 0 0,0 0 0,0 0 0,0 0 0,0 0 0,0 0 0,0 1 0,0-1 0,0 0 0,0 1 0,0-1 0,2 1 0,-1 1 29,0 0-1,0 0 1,1 0-1,-1 0 0,-1 0 1,1 0-1,0 1 1,0-1-1,-1 1 0,2 2 1,3 10 215,0 0 0,7 28 0,-11-36-199,0 2-44,0 1-1,0 0 1,-1 0-1,-1 13 1,0-21-756,0-12-5225,0-2-412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2472,'0'0'8110,"7"-29"-3504,5 24-4569,0 1-1,0 0 0,0 0 0,0 2 0,1-1 1,-1 2-1,1-1 0,0 2 0,-1 0 1,1 0-1,19 4 0,-29-3-50,0 0 0,0 0-1,-1 1 1,1-1 0,0 1 0,0 0-1,-1-1 1,1 1 0,-1 0 0,0 1 0,1-1-1,-1 0 1,0 1 0,0-1 0,-1 1-1,1 0 1,0 0 0,-1-1 0,0 1 0,2 4-1,-2-4 24,0-1 0,-1 0 0,1 1 0,-1-1-1,1 0 1,-1 1 0,0-1 0,0 0 0,0 1-1,0-1 1,0 1 0,0-1 0,-1 1 0,1-1 0,-1 0-1,0 1 1,0-1 0,0 0 0,0 0 0,0 0-1,0 0 1,0 0 0,-1 0 0,1 0 0,-1 0-1,1 0 1,-4 2 0,-69 43 829,53-35-464,1 0 0,-34 28 0,52-39-385,1 0 0,0 0 0,0 0 0,0 0 0,0 0 0,0 0 0,0 0 0,1 0 0,-1 0 0,0 0 0,1 1 0,-1-1-1,0 0 1,1 1 0,0-1 0,-1 0 0,1 1 0,0-1 0,-1 0 0,1 1 0,0-1 0,0 1 0,0-1 0,0 0 0,1 1 0,-1-1 0,0 1 0,1-1 0,-1 0 0,0 1 0,1-1 0,0 0 0,-1 0 0,2 3 0,0-2-13,0 0 1,0 0 0,0 0 0,0 0-1,0-1 1,0 1 0,1 0-1,-1-1 1,1 0 0,-1 1 0,1-1-1,-1 0 1,1 0 0,0 0 0,3 0-1,29 2-80,0-1 0,0-2 0,0-2 0,61-10 0,-96 12 2,1 0-1,-1 0 0,0 0 0,1 0 1,-1 0-1,0 0 0,1 0 0,-1 0 0,1-1 1,-1 1-1,0 0 0,1 0 0,-1 0 1,0 0-1,0-1 0,1 1 0,-1 0 1,0 0-1,1-1 0,-1 1 0,0 0 1,0 0-1,1-1 0,-1 1 0,0 0 1,0-1-1,0 1 0,0 0 0,0-1 0,1 1 1,-1 0-1,0-1 0,0 1 0,0-1 1,0 1-1,0 0 0,0-1 0,0 1 1,0 0-1,0-1 0,0 1 0,0-1 1,0 1-1,-1-1 0,1-3-2070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2632,'0'0'8634,"14"41"-7202,-14-25-55,0 3-209,7-3-568,-7-7-600,0 1-248,7-7-872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4560,'0'0'7850,"20"76"-6346,-20-50-759,0-1-745,0-9-993,0-6-3247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44 928,'0'0'9829,"9"-4"-8917,6-3-803,0 1 1,0 0 0,1 1 0,0 1-1,-1 0 1,2 1 0,-1 1 0,0 0-1,28 2 1,-43 0-109,0 0-1,0 0 1,0 0 0,0 0-1,0 1 1,0-1 0,0 0-1,0 0 1,0 1 0,0-1-1,0 1 1,0-1 0,-1 1-1,1-1 1,0 1 0,0-1 0,0 1-1,-1 0 1,1 0 0,0-1-1,-1 1 1,1 0 0,-1 0-1,1 0 1,-1 0 0,1-1-1,-1 1 1,0 0 0,1 0-1,-1 0 1,0 0 0,0 0-1,1 0 1,-1 0 0,0 0-1,0 0 1,0 0 0,0 0-1,0 0 1,-1 0 0,1 0-1,0 0 1,0 0 0,-1 0-1,0 1 1,0 1 42,0 0 0,-1 0-1,1 0 1,-1 0 0,0-1 0,0 1-1,0 0 1,0-1 0,-1 1 0,1-1-1,-5 3 1,-29 16 631,26-17-382,0 1 0,1 1 1,-1 0-1,1 0 0,1 1 0,-9 8 1,17-15-306,-1 1 0,1 0 0,0-1 0,-1 1 0,1-1 0,0 1 0,-1-1 0,1 1 0,0 0 0,0-1 0,0 1 0,-1 0 0,1-1 0,0 1 0,0 0 0,0-1 0,0 1 0,0-1 0,0 1 0,1 0 0,-1-1 0,0 1 0,0 0 0,0-1 0,0 1 0,1 0 0,-1-1 0,0 1 0,1-1 0,-1 1 0,0-1 0,1 1 0,-1-1 0,1 1 0,-1-1 0,1 1 0,-1-1 0,1 0 0,-1 1 0,2 0 0,24 13-291,-23-13 309,51 20-98,-40-17 109,0 1 1,-1 0-1,1 1 0,-1 1 1,23 15-1,-35-21-3,0 0 0,0 0 1,0 0-1,0 0 0,0 0 0,0 0 0,-1 0 1,1 0-1,0 0 0,0 0 0,-1 0 1,1 1-1,-1-1 0,1 0 0,-1 1 0,0-1 1,1 0-1,-1 1 0,0-1 0,0 0 0,0 1 1,0-1-1,0 0 0,0 1 0,0-1 0,-1 0 1,1 1-1,0-1 0,-1 0 0,1 1 1,-1-1-1,0 0 0,1 0 0,-1 1 0,0-1 1,0 0-1,1 0 0,-1 0 0,0 0 0,0 0 1,0 0-1,0-1 0,0 1 0,-1 0 0,1 0 1,-2 0-1,-8 7 205,-1 0 1,0-1-1,-20 9 0,22-12-141,-91 43 1125,99-43-1945,11-3-725,-6-1 1154,31 0-3423,2 0-2856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7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4384,'0'0'6025,"6"11"-1086,0 53-3855,-4-43-830,6 40 0,-4-40-207,2 43 1,0 120 297,-6-149-290,-1 0 1,-9 49-1,7-63-58,2 1 0,0-1 1,3 25-1,-1 1-1,-7 11 21,-1 23 374,7-81-383,-1-27-3986,-4 12-1294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74 1008,'0'0'5466,"-4"-8"229,4-4-4187,5 7-1296,1 1 1,-1 0-1,1 0 1,0 0-1,0 1 1,1 0 0,-1 0-1,1 1 1,0-1-1,8 0 1,5-2 5,-1 1 1,31-2 0,-47 6-202,0-1 0,1 1 0,-1 0-1,1 0 1,-1 1 0,0-1 0,1 1 0,-1-1 0,0 1-1,0 0 1,1 1 0,-1-1 0,0 0 0,0 1 0,0 0-1,3 2 1,-5-3-6,1 1-1,-1 0 1,0 0-1,1 0 1,-1 1 0,0-1-1,0 0 1,-1 0-1,1 1 1,0-1-1,-1 0 1,1 1 0,-1-1-1,0 0 1,0 1-1,0-1 1,0 1 0,0-1-1,0 1 1,-1-1-1,1 0 1,-1 1-1,-1 2 1,1-1 9,-1-1 0,1 0-1,-1 1 1,0-1 0,0 0 0,0 0 0,0 0 0,0 0-1,-1-1 1,1 1 0,-1-1 0,0 1 0,0-1 0,-4 3-1,-48 24 198,39-22-154,-25 11 271,-45 13 0,61-22-69,24-9-280,1 0 0,0 0 0,-1 0 0,1 0 0,-1 0 0,1 1 0,0-1 0,-1 0 0,1 0 0,0 0 0,-1 1 0,1-1 0,0 0 0,-1 0 0,1 1 0,0-1 0,-1 0 0,1 1-1,0-1 1,0 0 0,0 1 0,-1-1 0,1 0 0,0 1 0,0-1 0,0 1 0,0-1 0,0 0 0,0 1 0,-1-1 0,1 1 0,0-1 0,0 0 0,0 1 0,1-1 0,-1 1 0,0-1 0,0 0 0,0 1 0,0-1 0,0 1 0,0-1 0,0 0 0,1 1 0,-1-1-1,0 0 1,0 1 0,1-1 0,-1 0 0,0 1 0,0-1 0,1 0 0,-1 1 0,0-1 0,1 0 0,-1 0 0,0 0 0,1 1 0,0-1 0,25 19-389,-22-17 413,13 8-19,0 2 0,29 25 0,-42-33 14,0 0 0,0 0-1,0 0 1,-1 0 0,0 1 0,0 0 0,0-1 0,-1 1 0,0 0 0,0 0 0,0 0 0,0 0 0,-1 1 0,1-1 0,-1 0-1,0 9 1,-1-9 55,1-1 0,-1 1 0,0-1 0,0 1 0,-1-1 0,1 1 0,-1 0 0,0-1 1,0 0-1,-1 1 0,1-1 0,-1 0 0,0 0 0,0 1 0,0-1 0,-1-1 0,1 1 0,-1 0 0,0-1 0,0 1 0,0-1 0,-1 0 0,1 0 0,-8 4 0,10-6-87,-1 1 0,1-1 0,-1 0 0,1 0 0,0 1 0,0-1 0,0 0 0,0 1 0,0-1 0,0 1 1,0 0-1,0-1 0,1 1 0,-1 0 0,0-1 0,1 1 0,0 0 0,-1 0 0,1-1 0,0 1 0,0 0 0,0 0 0,0 0 0,0-1 0,0 1 1,1 0-1,-1 0 0,0-1 0,1 1 0,0 0 0,-1 0 0,1-1 0,2 3 0,1 4-123,1 0-1,0 0 1,0-1-1,0 0 1,8 6 0,-9-9 237,-1-1 1,1 1-1,0 0 1,-1 0 0,0 0-1,0 0 1,0 1-1,-1-1 1,1 1 0,-1 0-1,0-1 1,0 1-1,-1 0 1,1 0 0,-1 0-1,1 10 1,-4-13-90,1-1 0,-1 0 0,1 0-1,-1 0 1,1 0 0,-1-1 0,1 1 0,-1 0 0,0-1 0,0 1 0,1-1 0,-1 0 0,0 1-1,0-1 1,0 0 0,1 0 0,-1 0 0,0 0 0,-3-1 0,2 1-121,-28 1-2553,-3-1-3713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 1560,'0'0'5133,"-2"-30"279,-1 33-5211,1 0-1,0 0 1,0 0 0,0 0 0,1 1 0,-1-1 0,1 0 0,-1 1 0,1-1 0,0 1 0,0 6 0,-22 49 6,17-47-148,-8 7-69,12-18-276,2-17-10184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5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3440,'0'0'6658,"0"41"-5770,-11-21-40,0 5 88,-12 1 48,12-1-199,0 1-337,0-6-224,0-5-224,11-5-96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5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1880,'0'0'4118,"0"-4"-3196,0-15 1526,0 15 824,0 15-2132,0 4-801,2-1 1,0 0-1,8 26 1,-6-27-292,-1 0 0,-1 1 0,2 23 0,-4-36-45,6 5 26,1-37-648,-3 16 402,0 0 1,0 0-1,9-18 0,-10 28 186,-1 0-1,0 0 1,1 1-1,0-1 1,0 1-1,0 0 1,0 0-1,1 0 1,-1 0-1,1 0 1,0 1-1,1 0 1,5-4-1,-9 6 23,5 9 26,-1 0 0,0 0 0,0 0 0,-1 0-1,6 16 1,-3-6 99,7 30 237,-13-48-333,0 0 1,0 0 0,0 0-1,0 0 1,0 0 0,0 0-1,0 0 1,1 0 0,-1-1-1,0 1 1,0 0 0,0-1-1,0 1 1,0-1 0,0 1-1,0-1 1,-1 1 0,1-1-1,0 0 1,1 0 0,14-16-121,2-4-341,2 1-1,43-34 1,-62 53 438,-1 1 1,1-1-1,-1 1 0,1-1 1,-1 0-1,1 1 0,-1-1 1,1 1-1,0 0 0,-1-1 1,1 1-1,0-1 0,0 1 1,-1 0-1,1 0 0,0-1 1,0 1-1,-1 0 0,1 0 1,0 0-1,0 0 1,-1 0-1,1 0 0,0 0 1,0 0-1,-1 0 0,1 0 1,0 1-1,0-1 0,-1 0 1,1 0-1,0 1 0,0-1 1,-1 0-1,1 1 0,0-1 1,-1 1-1,1-1 0,-1 1 1,1-1-1,0 1 0,-1-1 1,1 1-1,-1 0 0,0-1 1,1 1-1,-1 0 0,0-1 1,1 1-1,-1 0 0,1 0 1,1 37 588,-2-33-475,0 10 7,0 1-1,1 0 1,0-1 0,1 1 0,1-1-1,1 0 1,7 21 0,-11-36-128,0 0 0,0 0 1,0-1-1,1 1 0,-1 0 0,0 0 0,0 0 1,0 0-1,0-1 0,0 1 0,0 0 0,0 0 0,1 0 1,-1 0-1,0 0 0,0-1 0,0 1 0,0 0 1,1 0-1,-1 0 0,0 0 0,0 0 0,0 0 1,1 0-1,-1 0 0,0 0 0,0 0 0,0 0 1,1 0-1,-1 0 0,0 0 0,0 0 0,0 0 1,0 0-1,1 0 0,-1 0 0,0 0 0,0 0 0,0 0 1,1 0-1,-1 0 0,0 0 0,0 1 0,0-1 1,0 0-1,1 0 0,-1 0 0,0 0 0,0 0 1,0 1-1,0-1 0,0 0 0,0 0 0,0 0 1,1 0-1,-1 1 0,0-1 0,0 0 0,0 0 1,0 0-1,0 1 0,0-1 0,0 0 0,0 0 0,5-18-2228,-5 16 1731,6-16-4800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5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1176,'0'0'7843,"5"-3"-7057,3-2-476,0 1 0,0 0 1,1 0-1,0 0 1,-1 1-1,1 1 0,0-1 1,0 1-1,11 0 1,-17 2-263,-1-1 0,0 1 1,0 1-1,1-1 0,-1 0 1,0 0-1,1 1 0,-1-1 1,0 1-1,0 0 0,0 0 1,0 0-1,0 0 0,0 0 0,0 0 1,0 0-1,3 3 0,-3-1-43,-1-1-1,1 0 0,-1 1 1,0-1-1,0 1 0,0-1 1,0 1-1,-1-1 0,1 1 1,-1-1-1,1 1 0,-1 0 1,0-1-1,0 1 0,0 0 1,-1-1-1,1 1 0,0 0 1,-2 4-1,-1-4 82,1 1 0,-1 0 0,1 0 0,-1-1 0,0 1 0,-1-1 0,1 0 0,-1 0 0,1 0 0,-1-1-1,0 1 1,-7 3 0,-2 2 424,13-8-502,0 0 0,0 0 0,0 0 0,0 0 0,0 0 0,1 0 0,-1 0 0,0 0 0,0 0 0,0 0 1,0 0-1,0 0 0,0 0 0,0 0 0,0 0 0,0 0 0,0 1 0,0-1 0,0 0 0,0 0 0,0 0 0,1 0 1,-1 0-1,0 0 0,0 0 0,0 0 0,0 0 0,0 0 0,0 0 0,0 0 0,0 0 0,0 1 0,0-1 1,0 0-1,0 0 0,0 0 0,0 0 0,0 0 0,0 0 0,0 0 0,0 0 0,0 0 0,0 0 0,0 0 0,0 0 1,0 1-1,0-1 0,0 0 0,0 0 0,-1 0 0,1 0 0,0 0 0,0 0 0,0 0 0,20 1-173,0 1-1,0 0 1,0 2-1,-1 0 1,1 1-1,-1 1 1,29 14-1,-46-19 138,0 0 0,0 0-1,0 0 1,0 0 0,0 0-1,0 1 1,0-1-1,0 1 1,-1-1 0,1 1-1,2 3 1,-3-4 31,-1-1-1,0 1 1,0 0-1,1-1 1,-1 1 0,0 0-1,0 0 1,0-1-1,0 1 1,0 0 0,1-1-1,-2 1 1,1 0-1,0 0 1,0-1 0,0 1-1,0 0 1,0-1-1,-1 1 1,1 0-1,0 0 1,0-1 0,-1 1-1,0 0 1,-1 2 53,-1 0 0,0-1 0,0 1 1,0-1-1,0 0 0,0 0 0,0 0 0,-1 0 0,1-1 1,-1 1-1,1-1 0,-6 2 0,-75 17 727,-93 9-1,203-32-4131,2-3-2245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74 4488,'0'0'15073,"15"-20"-16024,-5 12 789,1 1 0,0 0 0,0 1 0,0 0 0,1 1 0,16-5 0,-26 9 140,0 0 1,1 0-1,-1 1 1,0-1 0,1 1-1,-1-1 1,1 1-1,-1 0 1,1 0-1,-1 0 1,1 0 0,-1 1-1,0-1 1,1 1-1,-1-1 1,1 1 0,-1 0-1,0 0 1,0 0-1,1 0 1,-1 0 0,0 1-1,0-1 1,0 1-1,0-1 1,-1 1-1,1 0 1,0-1 0,-1 1-1,1 0 1,-1 0-1,1 0 1,-1 1 0,0-1-1,0 0 1,0 0-1,0 1 1,0-1-1,-1 0 1,1 4 0,0-3 23,0 1 0,-1 0 1,1 0-1,-1-1 0,0 1 1,0 0-1,-1 0 0,1-1 0,-1 1 1,0 0-1,1 0 0,-2-1 1,1 1-1,0-1 0,-1 1 1,0-1-1,1 0 0,-1 0 1,-1 1-1,1-1 0,0-1 1,-1 1-1,1 0 0,-5 3 0,-7 4 40,0 1 0,-1-2 0,0 0-1,-19 8 1,-3 2-16,11-5 2,-29 16-13,52-27-22,0-1 0,-1 0 0,1 1-1,0 0 1,0 0 0,1 0 0,-1 0 0,1 0 0,-1 1-1,1-1 1,-3 7 0,4-9 5,1 0 1,0-1-1,-1 1 1,1 0-1,0 0 1,0 0-1,0-1 1,0 1-1,0 0 1,0 0-1,0 0 1,0 0-1,0-1 1,0 1-1,0 0 1,0 0-1,0 0 1,1 0-1,-1-1 1,0 1-1,1 0 1,-1 0-1,1-1 1,-1 1-1,1 0 1,-1-1-1,1 1 1,-1 0-1,1-1 1,0 1-1,-1-1 1,1 1-1,0-1 1,-1 1-1,1-1 1,0 0-1,0 1 1,-1-1-1,1 0 1,0 1-1,0-1 1,0 0-1,-1 0 1,1 0-1,1 0 1,49 1 132,-34-1-44,10 0 10,-16 2-104,1-2 1,0 0 0,-1 0-1,1-1 1,-1-1-1,1 0 1,15-4 0,-25 5-510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3 413 5513,'0'0'7716,"0"-10"-6730,-2-79 567,5-144-2759,-3 228 1177,8-42 246,-8 45-207,0 1 0,1 0-1,-1-1 1,0 1-1,1 0 1,-1-1 0,1 1-1,0 0 1,-1 0-1,1-1 1,0 1 0,0 0-1,0 0 1,0 0-1,0 0 1,0 0-1,0 0 1,0 1 0,0-1-1,0 0 1,0 0-1,1 1 1,-1-1 0,0 1-1,0-1 1,1 1-1,2-1 1,10 1-209,0 1 0,0 1 0,0 0 0,0 1 0,-1 0 0,15 6 0,-23-8 53,-1 1 0,0 0 0,0 0 0,1 0 0,-1 0 0,0 0-1,-1 1 1,1 0 0,0 0 0,-1 0 0,1 0 0,-1 0 0,0 1 0,0-1 0,-1 1 0,1 0 0,-1 0 0,0 0 0,1 0 0,-2 0 0,3 9 0,-2 6-4194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3816,'0'0'5826,"153"13"-7067,-146-7-3064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3264,'175'57'1440,"-131"-39"362,-37-9-651,-3-1-476,41 59 2919,-29-40-2663,-12-21-932,-6-8-408,0-1 323,0 1-1,0-2 0,0 1 0,1 0 1,-1 0-1,1 0 0,0-1 1,0 1-1,0-1 0,0 1 1,1 0-1,-1-1 0,1 0 0,0 1 1,0-1-1,0 1 0,1-1 1,0-4-1,1 2 131,0 1 0,0-1 0,0 0 0,1 1 0,0 0 0,0-1 0,1 1 0,-1 0 0,1 1 1,5-6-1,-3 3 74,0 1 1,1 0 0,0 1-1,0 0 1,1 0 0,-1 0-1,1 1 1,0 0 0,0 0-1,0 1 1,1 0 0,-1 1-1,1-1 1,15-1 0,-23 5-131,0-1 0,0 0 0,0 0 0,1 0 0,-1 1 1,0-1-1,0 0 0,0 1 0,0-1 0,0 1 0,0 0 0,0-1 1,0 1-1,0 0 0,-1-1 0,1 1 0,0 0 0,0 0 1,0 0-1,-1 0 0,1 0 0,-1 0 0,1 0 0,-1 0 0,1 0 1,-1 0-1,1 0 0,-1 2 0,5 33-3673,-5-17-2327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 4304,'0'0'10632,"-6"6"-10240,1 0-372,1-1-1,0 1 0,0 0 0,1 0 1,0 0-1,0 1 0,0-1 1,1 1-1,-2 7 0,3-11-26,1 0 0,-1-1 0,1 1 0,-1-1 0,1 1-1,0-1 1,0 1 0,1 0 0,-1-1 0,0 1 0,1-1 0,-1 1 0,1-1 0,0 1-1,0-1 1,0 0 0,0 1 0,0-1 0,1 0 0,-1 0 0,1 0 0,-1 0 0,1 0 0,0 0-1,0 0 1,0 0 0,0-1 0,0 1 0,0-1 0,0 1 0,5 1 0,0 0-49,0-1-1,1 1 1,-1-1 0,1-1 0,-1 0 0,1 0 0,0 0 0,-1-1 0,1 0 0,0 0 0,0-1-1,-1 0 1,1 0 0,0-1 0,-1 0 0,10-4 0,-6 1-42,-1 1 1,-1-1-1,1-1 1,-1 0-1,0 0 1,0-1-1,-1 0 1,1-1-1,-2 1 1,13-17-1,-18 22 100,0 0 0,0-1 0,-1 1 0,1 0 0,-1-1 0,1 1 0,-1-1 0,0 1 0,0-1 0,0 1-1,0-1 1,-1 0 0,1 0 0,-1 1 0,0-1 0,0 0 0,0 0 0,0 1 0,0-1 0,0 0 0,-1 0 0,1 1 0,-2-5-1,0 4 128,0 0-1,-1 0 1,1 0-1,0 0 1,-1 0-1,0 1 1,1 0-1,-1-1 1,0 1-1,0 0 1,-1 0-1,1 0 1,0 1-1,0-1 1,-7-1-1,1 0 149,0 1 0,-1-1-1,1 1 1,-1 1-1,1 0 1,-1 0-1,0 1 1,1 1 0,-1-1-1,0 1 1,1 1-1,-1 0 1,-10 3-1,15-2-412,-1 1 0,1-1 0,0 1 0,0 0-1,1 0 1,-1 0 0,1 1 0,-1 0 0,-3 6 0,6-8-116,0-1 0,0 1 0,0 0 0,1 0 1,-1-1-1,1 1 0,0 0 0,0 0 0,0 0 0,0 1 1,0-1-1,1 0 0,0 0 0,-1 0 0,1 0 1,0 1-1,1-1 0,-1 0 0,0 0 0,2 4 0,-1-5-17,1 0-1,-1-1 0,0 1 0,1 0 0,0-1 0,-1 0 1,1 1-1,0-1 0,0 0 0,-1 0 0,1 0 1,0 0-1,0 0 0,0 0 0,0-1 0,1 1 0,-1-1 1,0 1-1,0-1 0,3 0 0,28 2-2815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4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60 3816,'0'-3'442,"0"1"1,1-1-1,-1 1 1,1-1-1,-1 0 1,1 1-1,0 0 1,1-5-1,0 5 33,-1 0 0,0-1 1,-1 1-1,1-1 0,0 1 0,-1-1 0,1 0 0,-1-4 1352,0 2-1063,0 9 250,2 33-767,1-1-1,12 51 1,-3-20 56,1 33 294,0 158-1,-19-271-1398,0 5 415,-8-31-1590,1 0-1,-11-55 1,15 42-1365,-3 5-2091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69 888,'0'0'12814,"7"0"-12349,-5 0-431,0 0 0,0 0 1,-1 1-1,1-1 0,0 0 0,0 1 1,0 0-1,0-1 0,0 1 0,0 0 1,0 0-1,-1 0 0,1 0 0,0 0 1,-1 0-1,1 1 0,-1-1 0,0 0 1,1 1-1,-1 0 0,0-1 1,0 1-1,2 2 0,1 4 170,0 1 0,0 0 0,-1 0 1,3 17-1,-2-6 113,-4-16-303,1 1 0,-1-1 1,1 1-1,0-1 0,1 0 0,-1 0 0,1 0 0,2 4 0,-3-7-27,0 0-1,-1 0 0,1 0 0,0 0 0,1-1 0,-1 1 0,0 0 1,0-1-1,0 1 0,0-1 0,0 1 0,1-1 0,-1 0 1,0 1-1,0-1 0,1 0 0,-1 0 0,0 0 0,0 0 0,1 0 1,-1 0-1,0 0 0,0-1 0,1 1 0,-1 0 0,0-1 0,0 1 1,0 0-1,1-1 0,-1 0 0,0 1 0,0-1 0,0 0 1,1-1-1,171-109-1018,-68 51 369,-105 60 688,0 0-1,0 0 1,0 0 0,1 0-1,-1-1 1,0 1 0,0 0-1,0 0 1,0 0 0,1 0-1,-1 0 1,0 0 0,0 0 0,0 0-1,0 0 1,1 0 0,-1 0-1,0 0 1,0 0 0,0 0-1,0 1 1,1-1 0,-1 0-1,0 0 1,0 0 0,0 0-1,0 0 1,0 0 0,1 0-1,-1 0 1,0 0 0,0 1-1,0-1 1,0 0 0,0 0-1,0 0 1,0 0 0,0 0-1,1 1 1,-1-1 0,0 0 0,0 0-1,0 0 1,0 0 0,0 1-1,0-1 1,0 0 0,0 14 355,-6 12-106,3-18-237,0 0 0,1 0 0,0 0 0,1 0 0,-1 1 1,1 8-1,1-16-179,15-6-500,-3-2 376,-1 0 0,0 0 0,-1-2 0,0 1 0,0-1 0,14-17 1,-17 17 230,1 1 0,0 0 1,0 0-1,1 0 1,0 1-1,0 1 1,1 0-1,-1 0 1,19-8-1,-27 14 89,0 0 1,-1 0-1,1 0 0,0 0 0,0 0 0,0 1 0,0-1 0,-1 0 1,1 0-1,0 0 0,0 1 0,-1-1 0,1 1 0,0-1 0,0 0 0,-1 1 1,1-1-1,0 1 0,-1-1 0,1 1 0,-1 0 0,1-1 0,-1 1 1,1 0-1,-1-1 0,1 1 0,-1 0 0,0 0 0,1-1 0,-1 1 1,0 0-1,0 0 0,1 0 0,-1-1 0,0 1 0,0 2 0,6 38 1147,-5-32-820,0-1-239,0 0-1,1 0 1,0 0-1,1 0 1,-1 0 0,7 10-1,-9-17-192,1 0 0,-1 0 0,1 0 1,-1 0-1,1-1 0,0 1 0,0 0 0,-1 0 0,1 0 0,0-1 0,0 1 0,0 0 1,0-1-1,0 1 0,0-1 0,0 1 0,0-1 0,0 1 0,0-1 0,0 0 0,0 0 1,2 1-1,-1-2-175,-1 1 0,1-1 0,0 1 0,0-1 0,-1 0 0,1 0 0,0 0 1,-1 0-1,1 0 0,-1 0 0,1 0 0,-1-1 0,1 1 0,-1 0 0,0-1 0,0 1 0,0-1 1,2-2-1,11-17-7158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17 3808,'0'0'7554,"1"-1"-7401,-1 1 0,0 0 1,1 0-1,-1 0 0,0-1 0,1 1 1,-1 0-1,0 0 0,0-1 0,0 1 1,1 0-1,-1 0 0,0-1 0,0 1 0,0 0 1,1-1-1,-1 1 0,0 0 0,0-1 1,0 1-1,0 0 0,0-1 0,0 1 1,0-1-1,0 1 0,0 0 0,0-1 0,0 1 1,-19-3 210,0 0-1,0 2 1,0 0 0,0 2 0,0 0 0,-1 1-1,2 1 1,-1 0 0,-37 13 0,55-15-343,-1-1-1,0 1 1,0 0-1,0 0 1,0 0 0,0 0-1,1 0 1,-1 1-1,0-1 1,1 0-1,-1 1 1,1-1 0,0 1-1,-3 3 1,4-4-25,-1 0 0,1 0 0,0 0 1,-1 0-1,1 0 0,0 0 0,0 0 0,0 1 1,0-1-1,0 0 0,0 0 0,0 0 1,0 0-1,0 0 0,1 0 0,-1 0 0,0 0 1,1 0-1,-1 0 0,2 2 0,0 0-21,1 1 0,-1-1 0,1 0-1,0 0 1,0 0 0,1 0 0,-1 0-1,0-1 1,1 0 0,0 1 0,-1-1 0,6 2-1,54 18-61,-46-18-13,-1 2 1,0 0 0,0 0 0,-1 2 0,0-1 0,0 2 0,18 14 0,-32-23 77,-1 0 1,1 1-1,0-1 1,-1 0 0,1 1-1,0-1 1,-1 1 0,1-1-1,-1 1 1,1 0 0,-1-1-1,1 1 1,-1-1 0,1 1-1,-1 0 1,0-1 0,1 1-1,-1 0 1,0 0 0,1-1-1,-1 1 1,0 0 0,0 0-1,0-1 1,0 1 0,0 0-1,0 0 1,0 0 0,0-1-1,0 1 1,0 0 0,0 0-1,-1-1 1,1 1 0,0 0-1,0-1 1,-1 1 0,1 0-1,-1 0 1,1-1 0,0 1-1,-1-1 1,1 1 0,-1 0-1,1-1 1,-1 1 0,0-1-1,1 1 1,-1-1 0,0 0-1,1 1 1,-1-1 0,0 0-1,1 1 1,-1-1 0,0 0-1,0 0 1,1 1-1,-1-1 1,0 0 0,0 0-1,1 0 1,-2 0 0,-55 7 462,54-7-441,-107 4-501,131-4-5875,6 0 2178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4640,'0'0'7270,"-8"11"-6638,-4 5-447,-38 53 927,47-65-1066,1 0 0,-1 0-1,1 1 1,0-1 0,0 1-1,1 0 1,-1-1 0,1 1-1,0 0 1,1 0-1,-1 0 1,1-1 0,0 1-1,0 0 1,1 7 0,0-11-49,0 1 0,0-1 0,0 0 0,0 1 1,0-1-1,0 0 0,0 0 0,1 0 0,-1 0 1,0 0-1,1 0 0,-1 0 0,1 0 0,-1-1 1,1 1-1,-1-1 0,1 1 0,0-1 0,-1 1 1,1-1-1,0 0 0,-1 0 0,1 0 0,0 0 1,-1 0-1,3 0 0,45-7-79,-30 0-35,0 0 0,0-2 0,-1 0 0,-1 0 0,1-2 0,-2 0 0,1-1 0,-2-1 0,1 0 0,-2-1-1,20-24 1,-39 62 2871,-1-2-2291,1-1-1,0 2 1,0 23-1,4-42-379,3 5-1297,5-7-3543,-2-2 947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6025,'0'0'4487,"0"15"-3124,1 3-990,0 4 203,-1-1-1,0 0 1,-2 0-1,-6 29 1,4-27-21,0-1 1,1 1-1,2 0 1,1 25-1,0-47-632,3-43-1223,2 37 1297,0 0 1,0 1-1,0-1 1,0 1 0,1 0-1,0 0 1,0 1-1,0 0 1,0 0-1,1 0 1,-1 1 0,1 0-1,-1 0 1,1 0-1,0 1 1,0 0-1,0 1 1,-1-1 0,1 1-1,0 1 1,0-1-1,0 1 1,0 0 0,-1 1-1,1 0 1,0 0-1,-1 0 1,1 1-1,-1 0 1,0 0 0,0 0-1,0 1 1,-1 0-1,1 0 1,-1 1-1,0-1 1,5 7 0,-9-10-13,0 0 0,1 0 1,-1 1-1,0-1 0,-1 1 1,1-1-1,0 1 1,0-1-1,-1 1 0,1-1 1,-1 1-1,1 0 0,-1-1 1,0 1-1,1 0 0,-1-1 1,0 1-1,0 0 1,0-1-1,-1 1 0,1 0 1,0-1-1,-1 1 0,1 0 1,-1-1-1,0 3 0,-1-1-4,0-1 0,0 0-1,-1 1 1,1-1-1,-1 0 1,1 0-1,-1-1 1,1 1 0,-1 0-1,0-1 1,0 0-1,0 1 1,-3 0-1,-10 2-27,-1 0-1,0-1 1,-31 3-1,29-5 17,-7 1 125,1-1 0,0-1 0,-40-5 1,64 5-113,0 0 0,0 0 0,0-1 0,0 1 0,0 0 0,0 0 0,0-1 0,0 1 0,0-1 1,0 1-1,0-1 0,0 1 0,0-1 0,0 0 0,0 1 0,1-1 0,-1 0 0,0 0 0,0-1 0,-2-14-4339,3 6-2865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1560,'0'0'11338,"-21"98"-9721,7-66-721,7-10-632,0-3-264,7-6-312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4977,'0'0'7505,"-14"73"-5824,0-38-825,8 3-856,-8 1-104,0-8-2073,7-12-6329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119 172 888,'0'0'6684,"6"-28"108,-9 26-6763,0 1-1,0 0 0,0-1 0,0 1 0,0 1 0,0-1 1,0 0-1,0 1 0,0 0 0,0 0 0,0-1 0,0 2 1,0-1-1,-1 0 0,1 1 0,0-1 0,0 1 1,0 0-1,0 0 0,1 0 0,-1 1 0,0-1 0,0 1 1,1-1-1,-1 1 0,0 0 0,1 0 0,0 0 0,0 0 1,-1 0-1,1 1 0,0-1 0,1 1 0,-1-1 1,0 1-1,1 0 0,-2 5 0,-1 1-7,0 0 0,0 1 0,2 0 0,-1 0 0,1 0 1,1 0-1,-1 0 0,2 0 0,-1 0 0,3 14 0,-1-21-16,0 0 0,0 0 0,0 0 0,1 0 0,0 0 0,-1 0 0,1 0 0,0-1 0,1 1 0,-1-1 0,0 1 0,1-1 0,-1 0 0,1 0 0,0 0 0,0 0 0,-1 0 0,1-1 0,0 1 0,1-1 0,-1 0 0,0 0 0,0 0 0,0 0 0,1-1 0,5 1 0,0 0 27,-1 1-1,1-2 1,0 1-1,-1-1 0,1 0 1,0-1-1,-1 0 1,1-1-1,15-4 0,-11 0-132,-1-1-1,0-1 0,0 0 1,0 0-1,-1-1 1,0-1-1,-1 0 0,0 0 1,-1-1-1,0-1 0,15-22 1,-19 26-6,0-1-1,-1 1 1,1 0 0,-2-1 0,1 0-1,-1 0 1,-1 0 0,1-1 0,-2 1-1,1 0 1,-1-1 0,-1 1 0,1-1 0,-2 1-1,1-1 1,-1 1 0,-1-1 0,-4-16-1,5 25 156,1-1-1,-1 0 1,0 0-1,0 1 1,1-1-1,-1 1 0,0-1 1,-1 1-1,1-1 1,0 1-1,0 0 1,-1-1-1,1 1 1,0 0-1,-1 0 1,1 0-1,-1 0 0,0 0 1,1 0-1,-1 1 1,0-1-1,1 0 1,-5 0-1,4 11 367,-2 24-112,1-1 1,3 64-1,1-41 141,0-43-267,0-1 1,0 0 0,1 0 0,1 0 0,0 0-1,1 0 1,0-1 0,1 1 0,6 10 0,-2-10-655,-9-12 364,0 0 0,1 0-1,-1 0 1,0 0 0,0 0 0,0 0 0,1 0 0,-1 0 0,0 0 0,0 0 0,0 0 0,1 0 0,-1 0 0,0 0-1,0 0 1,0 0 0,0 0 0,1 0 0,-1 0 0,0 0 0,0-1 0,0 1 0,0 0 0,1 0 0,-1 0 0,0 0 0,0 0-1,0-1 1,0 1 0,0 0 0,0 0 0,0 0 0,0 0 0,1-1 0,-1 1 0,0 0 0,0 0 0,0 0 0,0-1-1,0 1 1,0 0 0,0 0 0,0 0 0,0-1 0,0 1 0,0 0 0,0 0 0,0 0 0,0-1 0,-1 1 0,1 0-1,0 0 1,0 0 0,0 0 0,0-1 0,0-8-7277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168 148 3792,'0'0'6197,"0"-4"-5715,0 3-384,0 0 1,0 0-1,0-1 0,0 1 0,0 0 0,0 0 0,0 0 0,-1-1 0,1 1 0,0 0 1,-1 0-1,1 0 0,-1 0 0,1 0 0,-1 0 0,0-1 0,1 1 0,-1 0 0,0 1 0,0-1 1,0 0-1,1 0 0,-1 0 0,0 0 0,-2 0 0,-1-1 177,0 1 1,0 0-1,0 0 0,0 1 0,0-1 0,-1 1 1,1 0-1,-5 0 0,5 0-248,-1 1 0,1 0 0,-1 0 0,1 0 0,0 0-1,-1 1 1,1-1 0,0 1 0,0 0 0,0 1 0,0-1 0,0 1 0,1-1 0,-1 1 0,1 0 0,0 0-1,0 1 1,0-1 0,0 1 0,0-1 0,1 1 0,-3 5 0,1-3-35,1 1-1,0 0 1,0 0 0,1 0-1,-1 0 1,2 0 0,-1 1-1,1-1 1,0 0 0,0 1-1,1-1 1,1 14 0,-1-20-1,0 1 0,0 0 1,1 0-1,-1 0 0,1-1 1,0 1-1,-1 0 0,1-1 1,0 1-1,0 0 1,0-1-1,0 1 0,0-1 1,0 1-1,0-1 0,1 0 1,-1 0-1,0 1 0,1-1 1,-1 0-1,1 0 0,-1 0 1,1 0-1,0-1 0,-1 1 1,1 0-1,0-1 1,0 1-1,-1-1 0,1 1 1,0-1-1,3 0 0,-2 0 4,0 0 0,0 0 0,0-1 0,0 1 0,0-1 0,0 0 0,0 0 0,0 0 0,0 0 0,-1-1 0,1 1 0,0-1 0,-1 1 0,1-1 0,-1 0-1,1 0 1,-1 0 0,3-4 0,8-12-304,-2 0-1,0 0 0,-2-1 0,0 0 0,-1-1 1,0 0-1,7-37 0,-13 72 481,0-1 0,0 0 0,2 0 0,0 0 0,0-1 0,1 1-1,1-1 1,14 24 0,-14-29-143,1-1 0,1 0 0,-1 0 0,1 0 0,0-1 0,0 0-1,10 5 1,-15-10-55,-1 1 0,1-1 0,-1 0 0,1 0 0,-1 0 0,1 0 0,0 0 0,0 0 0,-1-1 0,1 0 0,0 1 0,0-1 0,0 0 0,0 0 0,-1 0 0,1-1 0,0 1 0,0-1 0,-1 0 0,1 1 0,0-1-1,-1 0 1,1-1 0,0 1 0,-1 0 0,0-1 0,1 1 0,-1-1 0,4-4 0,19-20-9,-5 5-1430,-1-1 0,19-27 0,-33 41 1384,0 1 0,-1-1 0,0 0 0,-1 0 0,1 0 0,-2-1 0,1 1 0,-1-1 0,0 0 0,-1 0 0,1-12 0,-2 17 182,-3-23 1872,3 26-1873,0 1 1,0-1-1,-1 0 1,1 1-1,0-1 1,-1 0-1,1 1 1,0-1-1,-1 0 1,1 1-1,-1-1 1,1 1-1,-1-1 1,1 1-1,-1-1 1,1 1-1,-1-1 1,0 1-1,1-1 1,-1 1-1,0 0 1,1-1-1,-1 1 1,0 0-1,1 0 1,-1-1-1,0 1 1,0 0-1,1 0 1,-2 0-1,1 2-68,1 1 1,0-1-1,0 0 0,0 0 0,0 1 0,0-1 0,0 0 1,1 1-1,-1-1 0,1 0 0,0 3 0,7 5-26,1 0 0,0 0-1,0-1 1,1 0 0,0 0 0,0-2-1,1 1 1,0-1 0,16 7-1,30 22 124,-53-33-109,4 3-23,1 1 0,-1 0 0,0 0 0,9 12 0,-16-18 12,0 0 1,0 0-1,0-1 1,0 1-1,-1 0 1,1 1-1,-1-1 1,1 0-1,0 0 1,-1 0-1,0 0 1,1 0-1,-1 0 1,0 1-1,0-1 1,1 0-1,-1 0 1,0 1-1,0-1 1,0 0-1,0 0 1,-1 0-1,1 1 1,0-1-1,0 0 1,-1 0-1,1 0 1,-1 0-1,1 1 1,-1-1-1,0 0 1,1 0-1,-1 0 1,0 0-1,1 0 1,-1 0-1,0-1 1,0 1-1,0 0 1,0 0-1,0-1 1,0 1-1,0 0 1,0-1-1,0 1 1,-1-1-1,1 1 1,0-1-1,0 0 1,-2 1-1,-12 3 199,-1 0-1,0 0 1,0-2 0,0 0-1,0-1 1,0 0 0,-28-3-1,43 2-216,1 0 1,-1 0-1,1 0 0,-1 0 0,1 0 0,-1-1 0,1 1 0,0 0 1,-1 0-1,1 0 0,-1 0 0,1 0 0,-1-1 0,1 1 0,0 0 1,-1 0-1,1-1 0,-1 1 0,1 0 0,0-1 0,0 1 0,-1 0 1,1-1-1,0 1 0,-1 0 0,1-1 0,0 1 0,0-1 0,0 1 1,-1-1-1,1 1 0,0-1 0,0 1 0,6-17-833,19-11-845,86-38-1965,-86 54 2849,-1-1 1,-1-1-1,0-1 0,0-1 0,38-37 0,-60 52 899,0 0 0,0 0 0,0 0 0,0 0 0,0 0 0,0 0 0,-1-1-1,1 1 1,0 0 0,0 0 0,-1-1 0,1 1 0,-1 0 0,0-1 0,1 1 0,-1-1 0,0 1-1,0 0 1,1-1 0,-1 1 0,0-1 0,-1-2 0,0 3 33,1 0 1,-1 0-1,0 0 1,0 0-1,0 0 0,0 0 1,0 0-1,0 1 1,0-1-1,0 0 0,0 0 1,-1 1-1,1-1 1,0 1-1,0-1 1,-1 1-1,1-1 0,0 1 1,-2 0-1,-11-2 712,1 0-1,-1 2 1,-22 1 0,24-1-929,11 0 101,0 0-1,0-1 0,0 1 0,1 0 1,-1 0-1,0 0 0,0 0 1,0 0-1,0 0 0,0 0 0,0 0 1,1 1-1,-1-1 0,0 0 1,0 1-1,0-1 0,1 0 0,-1 1 1,0-1-1,0 1 0,1-1 1,-1 1-1,0-1 0,1 1 0,-1-1 1,0 1-1,1 0 0,-1-1 1,1 1-1,-1 0 0,1 0 0,-1-1 1,1 1-1,0 0 0,-1 0 1,1 0-1,0 0 0,0-1 0,0 1 1,0 0-1,0 0 0,-1 0 1,1 0-1,1 0 0,-1 0 0,0-1 1,0 1-1,0 0 0,0 0 0,1 0 1,-1 0-1,0-1 0,1 1 1,-1 0-1,0 0 0,1-1 0,-1 1 1,2 1-1,1 3 15,-1 0 1,2-1-1,-1 1 1,0-1-1,1 0 0,0 0 1,5 5-1,20 9 38,61 26-1,5 4-16,-94-47-48,0-1 1,0 0 0,0 1 0,0-1-1,0 1 1,0 0 0,0-1 0,0 1-1,0 0 1,0 0 0,-1-1 0,1 1-1,0 0 1,-1 0 0,1 0 0,0 0-1,-1 0 1,1 0 0,-1 0 0,0 0-1,1 0 1,-1 0 0,1 2 0,-2-2 33,1 0 0,-1 0 0,1 0 0,-1-1 0,1 1 0,-1 0 1,0 0-1,1-1 0,-1 1 0,0 0 0,0-1 0,1 1 0,-1 0 1,0-1-1,0 1 0,0-1 0,0 0 0,0 1 0,0-1 0,-1 1 1,-52 9 1696,-22-9-56,76-1-1788,-1-1 0,1 1-1,-1 0 1,1 0 0,-1 0-1,1 0 1,-1-1 0,1 1-1,0 0 1,-1 0 0,1-1 0,-1 1-1,1 0 1,0-1 0,-1 1-1,1-1 1,0 1 0,-1 0-1,1-1 1,0 1 0,0-1-1,-1 1 1,1-1 0,0 1-1,0-1 1,0 1 0,0-1-1,0 1 1,0-1 0,0 1-1,-1-1 1,1 1 0,0-1-1,1 1 1,-1-1 0,0 1 0,0-1-1,0 1 1,0 0 0,0-1-1,0 1 1,1-1 0,-1 1-1,0-1 1,0 1 0,1-1-1,5-9-6783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63 1200,'0'0'8622,"0"-6"-7690,0-1-979,1 5 147,-1 1 0,0-1 1,0 1-1,0-1 0,1 0 0,-1 1 1,0-1-1,-1 1 0,1-1 1,0 1-1,0-1 0,-1 1 0,1-1 1,-1 1-1,1-1 0,-1 1 1,0-1-1,1 1 0,-1 0 1,0-1-1,0 1 0,0 0 0,0 0 1,0 0-1,0 0 0,-1 0 1,1 0-1,0 0 0,0 0 0,-1 0 1,1 0-1,-1 1 0,1-1 1,0 1-1,-1-1 0,1 1 1,-1-1-1,0 1 0,1 0 0,-1 0 1,-2 0-1,-16-2 206,0 0 0,0 2 0,0 1 0,0 0 0,-25 5 0,41-5-300,0 0 0,0 0-1,0 0 1,0 0 0,0 1 0,0-1 0,0 1-1,1 0 1,-1 0 0,1 1 0,-1-1-1,1 1 1,0-1 0,0 1 0,0 0 0,0 0-1,0 1 1,1-1 0,0 0 0,-1 1 0,1 0-1,0-1 1,1 1 0,-1 0 0,1 0 0,0 0-1,-1 0 1,2 0 0,-1 0 0,0 0 0,1 7-1,1-5-19,-1 0-1,1-1 1,1 1-1,-1-1 1,1 1-1,0-1 0,0 0 1,0 0-1,1 0 1,0 0-1,0 0 1,0 0-1,1-1 0,-1 1 1,1-1-1,0 0 1,6 5-1,11 8 7,1-1-1,34 19 1,-18-11-38,-20-13 29,-12-8-27,0 0 1,-1 0 0,1 1-1,-1-1 1,1 1-1,-1 1 1,-1-1 0,1 1-1,-1 0 1,1 0 0,-1 0-1,-1 0 1,1 1-1,-1-1 1,0 1 0,3 7-1,-6-12 52,0 1 0,0-1 0,0 1 0,0-1 0,0 0 0,-1 1 0,1-1 0,0 1 0,-1-1-1,1 1 1,-1-1 0,1 0 0,-1 1 0,0-1 0,1 0 0,-1 0 0,0 0 0,0 1 0,0-1-1,0 0 1,0 0 0,0 0 0,0 0 0,0-1 0,-1 1 0,1 0 0,0 0 0,-1-1 0,1 1 0,0-1-1,-1 1 1,1-1 0,-3 1 0,-51 9 381,52-10-369,-72 3 809,68-3-779,0 0 0,0-1-1,0 0 1,0 0 0,0 0 0,1-1-1,-1 0 1,-10-5 0,17 7-107,-1 0 0,1 0 0,-1-1-1,1 1 1,-1 0 0,1 0 0,0 0 0,-1 0 0,1 0 0,-1-1 0,1 1-1,0 0 1,-1 0 0,1-1 0,-1 1 0,1 0 0,0-1 0,0 1 0,-1 0-1,1-1 1,0 1 0,-1 0 0,1-1 0,0 1 0,0-1 0,0 1 0,0-1-1,-1 1 1,1 0 0,0-1 0,0 1 0,0-1 0,0 1 0,0-1 0,0 1-1,0-1 1,0 1 0,0 0 0,0-1 0,0 1 0,0-1 0,1 1 0,-1-1-1,0 1 1,0-1 0,0 1 0,1 0 0,-1-1 0,0 1 0,0 0-1,1-1 1,-1 1 0,0 0 0,1-1 0,-1 1 0,0 0 0,1-1 0,-1 1-1,0 0 1,1 0 0,-1 0 0,1-1 0,-1 1 0,1 0 0,0 0 0,31-10-4700,-30 9 4369,26-5-4016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4520,'0'0'9298,"0"0"-9095,-1-1 1,1 0-1,-1 0 0,0 0 1,1 0-1,-1 1 0,0-1 1,0 0-1,1 0 0,-1 1 0,0-1 1,0 1-1,0-1 0,0 1 1,-1-1-1,-1 3-165,1-1 0,0 1 0,0 0 1,1 1-1,-1-1 0,0 0 0,1 0 0,-1 1 0,1-1 1,0 1-1,0-1 0,0 1 0,0 0 0,0-1 0,1 1 1,-1 0-1,1-1 0,-1 5 0,-2 52 818,3-58-842,0 2-15,1 0-1,0-1 1,0 1 0,0 0-1,1 0 1,-1-1 0,1 1-1,-1-1 1,1 1 0,0-1-1,0 0 1,0 1 0,0-1-1,0 0 1,0 0 0,1-1-1,-1 1 1,1 0 0,-1-1-1,1 1 1,0-1 0,0 0 0,4 1-1,2 2-272,1-1 1,0 0-1,0 0 0,-1-1 0,1 0 0,15 0 1,-22-3 191,0 1 1,1-1-1,-1 0 1,0 0-1,-1 0 1,1 0-1,0 0 1,0-1-1,0 1 1,-1-1 0,1 0-1,-1 0 1,1 0-1,-1 0 1,0 0-1,3-4 1,36-48-177,-19 23-291,-12 21 375,-8 8 167,0 0-1,0 0 1,0 0-1,0 0 1,-1 0 0,1-1-1,-1 1 1,1 0-1,-1-1 1,0 1 0,1-1-1,-1 0 1,-1 1-1,1-1 1,1-4 916,-2 52-985,-2-18 424,3 41 729,-1-65-1039,1 0 0,-1 0 1,1 0-1,0 1 1,0-1-1,0 0 0,0 0 1,1-1-1,-1 1 0,1 0 1,0 0-1,-1-1 1,1 1-1,0-1 0,1 1 1,-1-1-1,3 3 1,-4-5-74,-1 0-1,1 1 1,-1-1 0,1 0 0,-1 0 0,1 1 0,0-1 0,-1 0-1,1 0 1,-1 0 0,1 0 0,-1 0 0,1 0 0,0 0 0,-1 0 0,1 0-1,-1 0 1,1 0 0,0 0 0,-1 0 0,1-1 0,-1 1 0,1 0 0,-1 0-1,1-1 1,-1 1 0,1 0 0,-1-1 0,1 1 0,-1 0 0,0-1 0,1 1-1,-1-1 1,1 0 0,12-19-1753,-11 16 1049,6-15-3781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5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131 124 3384,'0'0'3618,"-22"-17"-2419,-64-54-51,66 49-196,19 22-927,1-1-1,0 1 1,0 0 0,0-1-1,-1 1 1,1 0-1,0-1 1,0 1-1,0 0 1,0-1-1,-1 1 1,1 0-1,0-1 1,0 1-1,0-1 1,0 1-1,0 0 1,0-1 0,0 1-1,0-1 1,0 1-1,0 0 1,0-1-1,0 1 1,1 0-1,-1-1 1,1 0 3,0 1 1,0-1-1,0 1 1,0-1 0,1 1-1,-1 0 1,0 0-1,0-1 1,0 1-1,0 0 1,1 0 0,-1 0-1,0 0 1,0 1-1,1-1 1,2 0-99,30 0 378,0 2 0,0 1 0,-1 2 0,0 1 0,1 1 0,-2 2 0,53 21 0,-77-26-290,1 1-1,-1-1 1,-1 1-1,1 1 1,0-1-1,8 9 0,-13-11 6,-1 0-1,1 1 1,0-1-1,-1 0 0,0 1 1,0 0-1,0-1 0,0 1 1,-1 0-1,1 0 0,-1 0 1,0 0-1,0 0 1,0 0-1,-1 0 0,1 4 1,-1-3 32,0-3-49,0 1 0,0-1 0,0 1 0,0 0 0,-1-1-1,1 1 1,-1 0 0,-1 3 0,1-5-37,0 0 1,0 1-1,0-1 1,0 0-1,0 0 1,-1 0-1,1 0 1,0 0 0,-1 0-1,1 0 1,-1-1-1,1 1 1,-1 0-1,1-1 1,-3 1-1,-161 63-2756,146-56 2683,1 2 0,0 0 0,1 1 0,0 1-1,1 0 1,-22 23 0,33-30 121,0 1 0,0 1 0,0-1 1,1 1-1,0 0 0,-5 12 0,8-16 26,0-1-1,0 1 1,1-1 0,-1 1-1,0 0 1,1-1 0,0 1-1,-1 0 1,1 0 0,0-1-1,1 1 1,-1 0 0,0-1-1,1 1 1,-1 0 0,1-1-1,0 1 1,0 0 0,0-1-1,0 0 1,0 1 0,4 3-1,-1-2 84,0-1 0,0 1 0,0-1 0,1 0 0,0 0 0,-1-1 0,1 0 0,0 1 0,0-2 0,1 1 0,-1-1 0,0 1 0,10 0 0,9 1 651,41-1-1,-47-3-552,1 0-1,-1-1 0,0-1 1,0-1-1,0-1 0,19-7 1,6-6-1662,50-28-1,-66 32-1397,-7 5-1486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2:3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3808,'0'0'8433,"5"16"-7542,16 57 956,50 116 1,-71-187-1823,1 0 0,0 0 0,0 0 0,1 1-1,-1-1 1,0 0 0,1-1 0,-1 1 0,1 0 0,-1 0 0,1-1-1,4 4 1,-5-5-26,-1-1 0,1 1 0,0-1 0,0 1 0,0-1 0,-1 1-1,1-1 1,0 0 0,0 1 0,-1-1 0,1 0 0,-1 1 0,1-1-1,-1 0 1,1 0 0,-1 0 0,1 1 0,-1-1 0,1 0 0,-1 0 0,0 0-1,0 0 1,0 0 0,1 0 0,-1 0 0,0 0 0,0 1 0,0-1-1,-1-2 1,4-6-140,0 1 1,0-1-1,0 0 0,1 1 0,0 0 0,1 0 0,0 0 0,0 0 1,9-10-1,-10 14 131,0 0 0,0 0 0,0 0 0,0 1 0,1-1 0,-1 1 0,1 0 0,0 0 0,0 1 0,0 0 0,0 0 0,0 0 0,1 0 0,-1 1 0,1 0 0,-1 0 0,7 0 0,0 1 41,0 0 0,1 1-1,-1 1 1,0 0-1,-1 0 1,20 7 0,-28-8-6,1 1 1,-1-1-1,0 1 1,0 0-1,0-1 1,0 1-1,0 1 1,0-1-1,0 0 1,-1 1-1,1-1 1,-1 1 0,0 0-1,0 0 1,0 0-1,0 0 1,0 0-1,-1 0 1,1 0-1,-1 1 1,0-1-1,0 0 1,0 1 0,-1-1-1,1 1 1,-1 0-1,0 3 1,0-4 12,0 0 0,0 0 0,-1 0 1,1 0-1,-1 0 0,0 0 0,0 0 1,0 0-1,-1 0 0,1-1 0,0 1 1,-1 0-1,0-1 0,0 1 0,0-1 0,-2 3 1,-2 0 46,1 0 1,-1-1-1,0 0 1,0 0-1,-1 0 1,-10 4-1,-4 0 144,-1-1 0,0 0 0,-34 4 0,37-8-275,8 0-113,1-1 0,-1 0 0,0-1 0,0 0 0,0 0 0,0-1 0,0-1 0,0 0 0,-17-4 0,21-1-2507,6 0-2445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3624,'0'0'11722,"-12"2"-11066,-34 7-251,45-9-408,0 0-1,1 0 1,-1 0 0,1 0 0,-1 0-1,1 0 1,-1 1 0,0-1-1,1 0 1,-1 0 0,1 1 0,-1-1-1,1 0 1,-1 1 0,1-1-1,0 0 1,-1 1 0,1-1-1,-1 1 1,1-1 0,0 1 0,-1-1-1,1 1 1,0-1 0,-1 1-1,1-1 1,0 1 0,0-1 0,0 1-1,0-1 1,-1 1 0,1 0-1,0-1 1,0 1 0,0-1 0,0 1-1,0 0 1,0-1 0,1 1-1,-1-1 1,0 1 0,9 16-296,-3-10 237,0 0 1,-1 1 0,0-1 0,0 1-1,-1 0 1,0 1 0,-1-1-1,1 1 1,1 9 0,-4-14 108,-1 1 1,1-1 0,-1 1-1,0 0 1,0-1-1,0 1 1,-1 0-1,0-1 1,0 1-1,0-1 1,0 1-1,-1-1 1,1 0-1,-1 1 1,0-1-1,-1 0 1,1 0-1,-1-1 1,0 1-1,-3 4 1,-15 13 344,16-17-359,0 0 0,1 1 0,-1-1 0,1 1-1,0 0 1,0 0 0,0 0 0,1 0-1,0 1 1,0 0 0,0-1 0,1 1-1,0 0 1,-3 12 0,6-16-66,-1 0 0,1-1-1,0 1 1,0-1 0,0 1 0,0-1 0,0 1 0,0-1-1,0 1 1,0-1 0,1 0 0,-1 0 0,0 0 0,1 0-1,-1 0 1,1 0 0,-1 0 0,1 0 0,2 1-1,43 18-346,-30-13 291,-12-5 63,0 1 1,0-1 0,-1 1 0,1 0-1,-1 1 1,1-1 0,4 7 0,-8-9 58,0 0 1,0 0 0,0 0 0,0 0-1,-1 0 1,1 0 0,0 0-1,-1 1 1,1-1 0,-1 0-1,1 0 1,-1 1 0,0-1-1,0 0 1,1 1 0,-1-1 0,0 0-1,0 1 1,0-1 0,-1 1-1,1-1 1,0 0 0,0 1-1,-1-1 1,1 0 0,-1 0-1,1 1 1,-1-1 0,1 0-1,-1 0 1,0 0 0,0 0 0,1 0-1,-1 1 1,0-1 0,0-1-1,0 1 1,-2 1 0,-30 17 810,28-16-759,-1-1 1,1 1 0,0-1-1,0 1 1,0 1 0,0-1-1,1 1 1,-1 0 0,1 0-1,-6 7 1,10-10-211,1 0 0,-1-1 0,0 1 0,1 0 1,-1 0-1,0 0 0,1-1 0,-1 1 0,1 0 0,-1-1 1,1 1-1,0 0 0,-1-1 0,1 1 0,0-1 0,-1 1 0,1-1 1,0 1-1,-1-1 0,1 1 0,0-1 0,0 0 0,0 1 0,0-1 1,-1 0-1,1 0 0,2 1 0,32 9-3329,-28-9 1907,29 14-5744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5761,'0'0'1640,"0"79"1057,0-25-769,0 10-544,7-4-87,0-18-169,-7-1-488,0-9-448,0-17-192,0-2-392,-14-26-7938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8545,'0'0'5545,"28"-1"-5383,-5 0-125,83 0 140,-91 2-157,0 0 1,0 1 0,0 1-1,0 0 1,-1 1-1,18 7 1,-28-9-36,1 1 1,-1-1 0,0 1 0,1 0-1,-1 0 1,-1 0 0,1 0-1,0 1 1,-1-1 0,0 1-1,1 0 1,-2 0 0,1 1 0,0-1-1,3 9 1,-5-10 5,0 0 0,-1 0 0,1-1 0,-1 1-1,1 0 1,-1 0 0,0 0 0,0 0 0,-1 0 0,1 0 0,0 0 0,-1 0-1,0 0 1,0-1 0,0 1 0,0 0 0,0 0 0,0-1 0,-1 1-1,1-1 1,-1 1 0,0-1 0,0 0 0,0 1 0,0-1 0,0 0 0,0 0-1,-5 2 1,-5 4 46,0-1 1,0 0-1,-1-1 0,0-1 0,0 0 0,-1 0 0,0-1 0,1-1 0,-1-1 0,0 0 0,0 0 0,-1-1 0,1-1 0,0-1 1,-17-2-1,29 3-88,1 0 0,-1-1 0,1 1 0,-1 0 0,1-1 0,-1 1 0,1-1 0,0 0 0,-1 1 0,1-1-1,-1 0 1,1 0 0,0 0 0,0 0 0,0 0 0,0 0 0,-1 0 0,1-1 0,1 1 0,-1 0 0,0 0 0,0-1 0,0 1 0,1-1 0,-1 1 0,1-1 0,-1 1 0,1-1 0,-1 1 0,1-1 0,0 1 0,0-1 0,0 1 0,0-1 0,0 1 0,0-1 0,0 0 0,1 1 0,-1-1 0,0 1 0,1-1 0,-1 1 0,1 0 0,1-3 0,10-17-3562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77 624,'0'0'11143,"11"14"-10593,-1-4-448,-3-4-63,0 1 0,0 0 0,0 1 0,-1 0 0,-1 0 0,1 0 0,-1 1 0,-1-1 0,1 1 1,4 15-1,-1 9-253,-8-33 386,0-26-78,0 5-194,4-72 209,-4 86-74,1 1 0,0 0 1,1-1-1,0 1 0,0 0 0,0 0 0,0 0 0,1 1 0,0-1 0,0 0 0,8-9 0,-9 14-44,-1 0 0,0-1 1,1 1-1,0 0 0,-1 0 0,1 0 0,0 0 0,0 0 0,-1 1 0,1-1 0,0 0 0,0 1 0,0-1 0,0 1 1,0 0-1,0 0 0,0-1 0,0 1 0,0 1 0,0-1 0,0 0 0,2 1 0,44 16-461,-16-4 99,-26-12 373,-5-1 630,5 20-250,1 4 286,-2 0 0,-1 0-1,2 41 1,-6-63-1480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6465,'0'0'1000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6385,'0'0'5801,"13"13"-4957,40 43 8,-48-51-712,0 1-1,-1 0 0,1 0 1,-1 1-1,-1-1 1,1 1-1,-1 0 1,-1 0-1,1 0 1,-1 0-1,0 0 0,-1 1 1,0-1-1,1 12 1,-2-19-230,14-8-1546,19-61 1145,-26 53 517,0-1 0,2 1 0,11-19 0,-19 35-15,0-1 0,0 0 1,-1 0-1,1 1 1,0-1-1,0 1 0,0-1 1,0 1-1,0-1 0,0 1 1,0-1-1,0 1 1,0 0-1,0-1 0,0 1 1,0 0-1,0 0 0,0 0 1,0 0-1,0 0 1,0 0-1,0 0 0,0 0 1,0 1-1,0-1 1,0 0-1,0 0 0,0 1 1,0-1-1,0 1 0,0-1 1,0 1-1,0-1 1,0 1-1,0 0 0,0 0 1,-1-1-1,1 1 0,0 0 1,-1 0-1,1 0 1,0-1-1,-1 1 0,1 2 1,28 40 413,-13-8 121,-11-22-319,0-1-1,1 0 0,1 0 0,0 0 0,10 11 1,-17-22-308,1-1 0,-1 1 1,1-1-1,-1 0 0,1 1 0,-1-1 1,1 1-1,0-1 0,-1 0 1,1 0-1,-1 1 0,1-1 0,0 0 1,-1 0-1,1 0 0,0 0 1,-1 0-1,1 1 0,0-1 0,-1 0 1,1-1-1,0 1 0,0 0 1,-1 0-1,1 0 0,-1 0 0,1-1 1,0 1-1,-1 0 0,1 0 1,0-1-1,-1 1 0,1 0 1,-1-1-1,1 1 0,0-2 0,17-17-3841,-17 18 3591,13-18-5939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7377,'0'0'6698,"7"101"-5786,-7-47-360,0 0 96,7 0 144,0-6-48,0-13-208,0-13-312,0-10-224,0-5-168,0-7-568,0-10-992,0-6-1057,0-3-2240</inkml:trace>
  <inkml:trace contextRef="#ctx0" brushRef="#br0" timeOffset="1">0 207 7841,'0'0'5465,"195"-10"-4264,-97 7-345,-14-3-240,6-7-616,-27 4-1144,-21 2-6058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5945,'0'0'6877,"0"14"-6126,0 162 1012,-1-174-1750,1-1-12,0-1 1,0 1-1,0 0 1,0-1-1,0 1 0,0-1 1,0 1-1,0 0 1,0-1-1,0 1 1,0-1-1,0 1 1,0 0-1,1-1 1,-1 1-1,0-1 0,0 1 1,1-1-1,-1 1 1,0-1-1,1 1 1,-1-1-1,0 1 1,1-1-1,-1 1 1,1-1-1,-1 1 0,1-1 1,0 1-1,0 0-10,-1-7-187,1 0 68,0 0 0,0 0 0,0 0 0,1 0 0,0 0 1,0 1-1,1-1 0,-1 1 0,1 0 0,0 0 0,1-1 0,-1 2 0,8-9 0,7-6-150,1 0 1,22-15-1,-21 17-263,-16 14 468,-1-1-1,1 1 0,-1 0 0,1 0 0,0 1 1,0-1-1,0 1 0,0 0 0,6-2 0,-9 4 88,0 0 0,0 0 0,1 0 0,-1 0-1,0 1 1,0-1 0,0 0 0,1 1 0,-1-1 0,0 1-1,0 0 1,0-1 0,0 1 0,0 0 0,0 0-1,0-1 1,0 1 0,0 0 0,0 0 0,-1 0-1,1 0 1,0 0 0,-1 0 0,1 1 0,0-1 0,-1 0-1,0 0 1,1 0 0,-1 0 0,0 1 0,1-1-1,-1 0 1,0 2 0,4 13 332,0 0-1,-2 0 1,1 1-1,-2-1 1,-1 28 0,0-38-283,1-5-97,0-1 0,1 0 0,-1 0 0,0 0-1,0 0 1,1 0 0,-1 0 0,0 0 0,0 0-1,0-1 1,1 1 0,-1 0 0,0-1 0,0 1-1,0-1 1,2 0 0,147-101-2982,-137 93 2754,-11 7 274,0 0 0,1 0 0,-1 1 0,1-1 0,-1 1 0,1 0 0,-1-1 0,1 1 0,0 0 0,-1 1 0,1-1 1,5 0-1,-7 1 61,0 1 0,-1 0 1,1-1-1,-1 1 0,1 0 0,0 0 1,-1 0-1,1-1 0,-1 1 1,0 0-1,1 0 0,-1 0 1,0 0-1,1 0 0,-1 0 0,0 0 1,0 0-1,0 0 0,0-1 1,0 1-1,0 0 0,0 0 0,0 2 1,-1 34 961,1-26-673,-1 16 125,0-18-555,0 0-1,1-1 1,0 1-1,1 0 0,2 14 1,4-14-1634,6-8-1160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 1840,'0'0'10916,"0"-4"-9436,0 3-1366,0 1 1,0-1-1,0 0 0,0 1 0,1-1 0,-1 0 0,0 1 1,0-1-1,-1 0 0,1 1 0,0-1 0,0 0 1,0 1-1,0-1 0,0 0 0,-1 1 0,1-1 0,0 1 1,-1-1-1,1 0 0,0 1 0,-1-1 0,1 1 1,-1-1-1,1 1 0,-1-1 0,1 1 0,-1-1 1,1 1-1,-1 0 0,1-1 0,-1 1 0,0 0 0,1-1 1,-1 1-1,0 0 0,1 0 0,-1 0 0,0 0 1,1-1-1,-2 1 0,-1 1-61,-1 0 1,1 0-1,0 0 0,0 1 1,0-1-1,0 1 1,0-1-1,1 1 0,-5 3 1,-7 7-435,1-1 1,-20 24-1,12 1-994,19-28-2552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5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4416,'0'0'5301,"0"17"-4239,11 261 1236,-9-237-2054,23 276 1747,-25-264-1563,-13-103-434,-5-21-218,14 34-19,1 1 1,1-1-1,3 0 1,8-69 0,-7 94 118,1 1 0,0-1 0,0 1 0,1 0 0,0 0 0,1 0 0,0 0 0,1 1 0,0 0 0,8-10 0,-9 14 23,0 0 1,1 1 0,0-1-1,-1 2 1,1-1 0,1 0-1,-1 1 1,1 0-1,0 1 1,0 0 0,0 0-1,0 0 1,0 1-1,1 0 1,-1 0 0,15-1-1,-18 2 108,1 1 0,-1-1-1,0 1 1,1 1-1,-1-1 1,1 0-1,-1 1 1,0 0 0,1 0-1,-1 0 1,0 1-1,0-1 1,0 1 0,0 0-1,0 0 1,0 1-1,-1-1 1,1 1-1,-1 0 1,1-1 0,-1 2-1,0-1 1,0 0-1,0 1 1,-1-1 0,1 1-1,-1 0 1,0 0-1,0 0 1,0 0-1,-1 0 1,2 5 0,-1-3 119,-1 0 1,1 0-1,-1-1 1,-1 1-1,1 0 1,-1 0-1,0 0 1,-2 10-1,2-14-57,-1 0 0,1 1-1,-1-1 1,0 1 0,0-1-1,0 0 1,-1 0 0,1 0 0,0 1-1,-1-1 1,1-1 0,-1 1-1,0 0 1,0 0 0,0-1 0,1 1-1,-2 0 1,1-1 0,0 0-1,0 0 1,-4 2 0,-1 0-22,-1-1 1,1 0-1,-1-1 0,1 0 1,-1 0-1,0 0 0,1-1 1,-1 0-1,0-1 0,1 0 1,-1 0-1,1 0 0,-14-5 1,19 5-150,-1 0 0,1 1 1,-1-1-1,1-1 0,-1 1 1,1 0-1,0-1 0,-1 1 1,1-1-1,0 1 0,0-1 1,0 0-1,0 0 1,1 0-1,-1 0 0,0 0 1,1-1-1,0 1 0,-1 0 1,1-1-1,0 1 0,0-1 1,0 1-1,1-1 0,-1 0 1,0 1-1,1-1 0,0 0 1,0 1-1,0-1 0,0 0 1,0 1-1,0-1 0,1 0 1,-1 1-1,1-1 0,0 0 1,0 1-1,0-1 0,1-2 1,1 0-247,-1 0-1,1 1 1,0-1 0,0 1-1,0 0 1,5-5 0,29-25-3276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2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105 45 4833</inkml:trace>
  <inkml:trace contextRef="#ctx0" brushRef="#br0" timeOffset="1">105 45 4833,'69'-45'7025,"-69"55"-5657,-20 3 57,-1 6-121,-7 0-368,0 3-520,7-6-416,0 3-40,7 3-936,0-9-1385,7 3-3104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36 1640,'0'0'3768,"6"-35"3925,-18 35-7505,1 1 1,-1 1-1,0 0 1,-15 5 0,25-7-188,-1 1 0,1-1 0,-1 1 1,1 0-1,-1 0 0,1 0 0,0 0 1,-1 0-1,1 0 0,0 1 1,0-1-1,0 1 0,0 0 0,0-1 1,0 1-1,1 0 0,-1 0 0,0 0 1,1 0-1,0 1 0,-1-1 0,1 0 1,0 0-1,0 1 0,0-1 0,0 3 1,1-3-8,1 0-1,-1-1 1,1 0 0,-1 1 0,1-1 0,-1 1 0,1-1 0,0 0 0,0 1 0,0-1 0,0 0-1,0 0 1,0 0 0,0 1 0,1-1 0,-1 0 0,0-1 0,0 1 0,1 0 0,-1 0-1,3 1 1,40 15-204,-28-11 143,0 0 32,32 15-253,-46-21 292,0 1 0,0 0 0,-1 0 1,1 0-1,-1 0 0,1 0 0,-1 1 0,1-1 1,-1 0-1,0 1 0,0-1 0,1 1 1,-1-1-1,0 1 0,0 0 0,-1-1 0,1 1 1,0 0-1,-1-1 0,1 1 0,0 3 0,-1-4 56,-1 1 0,1-1-1,-1 1 1,0-1 0,1 0-1,-1 0 1,0 1 0,0-1-1,0 0 1,0 0 0,0 0-1,0 0 1,0 0-1,0 0 1,0 0 0,0 0-1,-1 0 1,1-1 0,0 1-1,0 0 1,-1-1 0,1 1-1,-3 0 1,-37 10 585,38-10-579,-4 1 74,-28 10 440,34-11-585,0-1 0,1 1 0,-1 0 0,0 0 0,0 0 0,1 0-1,-1-1 1,1 1 0,-1 0 0,1 0 0,-1 0 0,1 0 0,0 1 0,-1-1-1,1 0 1,0 0 0,0 0 0,0 0 0,0 0 0,0 0 0,0 0 0,0 0 0,0 0-1,0 1 1,0-1 0,0 0 0,1 0 0,-1 0 0,1 0 0,-1 0 0,1 0 0,-1 0-1,2 1 1,0 1-21,0 0-1,0 0 1,0 0-1,1-1 1,-1 1-1,1-1 1,0 0-1,5 4 1,-5-5 11,-1 1 0,0-1 0,0 0 0,0 1 0,0 0 1,0-1-1,0 1 0,0 0 0,-1 0 0,1 0 0,-1 0 0,1 0 1,-1 0-1,0 1 0,0-1 0,0 0 0,0 1 0,0-1 1,0 1-1,-1-1 0,1 3 0,-1-4 45,0 0-1,-1 0 1,1 0 0,0 0-1,-1 0 1,1-1 0,-1 1-1,1 0 1,-1 0 0,1-1-1,-1 1 1,0 0 0,1-1-1,-1 1 1,0 0-1,0-1 1,0 1 0,1-1-1,-1 0 1,0 1 0,0-1-1,0 1 1,-1-1 0,-30 10 716,12-4-101,13 22-5946,6-18-363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5065,'0'0'1840,"3"17"346,15 453 4421,-40-537-8369,16 43 1505,0-1 1,1-1 0,2 1 0,1 0 0,0-1 0,2 1-1,1-1 1,2 0 0,6-31 0,-7 47 224,0 0 0,2 0 1,-1 0-1,1 1 0,6-11 0,-9 18 53,1-1 0,0 1 0,-1 0 0,1-1 0,0 1 0,0 0 0,1 0 0,-1 0 0,0 0 0,1 1 0,-1-1 0,1 1 0,-1-1 0,1 1 0,0 0 0,-1 0 0,1 0 0,0 0 0,0 1 0,0-1 0,0 1 0,4-1 0,3 2-3,0-1-1,-1 1 1,1 1 0,-1 0-1,0 0 1,0 1 0,0 0-1,0 0 1,0 1 0,14 8 0,-20-10 7,1 0 1,-1 1 0,0-1 0,0 1-1,0-1 1,-1 1 0,1 0-1,-1 0 1,1 0 0,-1 1 0,0-1-1,0 0 1,-1 1 0,1 0 0,-1-1-1,1 1 1,-1 0 0,0-1 0,-1 1-1,1 0 1,0 0 0,-1 0 0,0 0-1,0 0 1,0 0 0,-1-1-1,1 1 1,-1 0 0,-2 6 0,1-7 17,0 1 0,-1-1 0,1 0 0,-1 1 0,1-1 0,-1 0 0,0 0 0,-1-1 0,1 1 0,0-1 0,-1 1 0,1-1 0,-1 0 0,0-1 0,0 1 0,0-1 0,0 1 0,-4 0 0,2 0 28,1 0-1,-1-1 0,0 0 1,1 0-1,-1 0 0,0-1 0,0 1 1,0-1-1,1-1 0,-1 1 1,0-1-1,-9-2 0,14 2-89,0 1-1,0-1 1,0 1-1,0-1 0,0 0 1,0 1-1,0-1 1,0 0-1,0 0 0,0 0 1,0 0-1,1 0 1,-1 0-1,0 0 0,1 0 1,-1 0-1,1 0 1,-1 0-1,1 0 0,-1 0 1,1-1-1,0 1 1,-1 0-1,1 0 0,0-1 1,0 1-1,0 0 1,0 0-1,0-1 0,0 1 1,1 0-1,-1 0 1,0 0-1,0-1 0,1 1 1,-1 0-1,1 0 0,-1 0 1,1 0-1,0 0 1,-1 0-1,2-2 1,2-2-239,-1 0 1,1 0 0,0 1 0,0-1 0,0 1 0,1 0 0,7-6 0,74-39-4650,-50 29 1669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1456,'0'0'8694,"2"15"-7693,1 1-729,1 1 0,0-1 0,1-1 0,1 1 0,1-1-1,0 0 1,0 0 0,17 22 0,-17-27-429,8 7 1140,-10-19-394,-3-13-371,-3 5-231,2-1 0,-1 1-1,1-1 1,1 1 0,0-1 0,4-9-1,-4 14-9,1 0-1,-1 1 0,1 0 0,1-1 1,-1 1-1,1 1 0,0-1 1,0 0-1,0 1 0,1 0 0,7-6 1,-9 8-1,0 1 1,-1-1-1,1 1 1,0 0-1,0 0 1,0 0-1,0 1 1,0-1 0,0 1-1,0-1 1,0 1-1,0 0 1,0 0-1,6 1 1,19-1 221,-35 39 2394,2-22-2401,0 1 0,1 0 0,1 0 0,-1 36 0,4-53-220,0-1 0,0 1 0,0 0 0,0 0 0,0-1 0,1 1 0,-1 0 0,0-1 0,0 1 0,1 0 0,-1-1 0,0 1 0,1 0-1,-1-1 1,0 1 0,1 0 0,-1-1 0,1 1 0,-1-1 0,1 1 0,-1-1 0,1 1 0,0-1 0,-1 1 0,1-1 0,-1 0 0,1 1 0,0-1 0,0 0 0,-1 0 0,1 1 0,0-1 0,-1 0 0,1 0 0,0 0 0,0 0 0,-1 0 0,1 0 0,0 0 0,0 0 0,-1 0-1,1 0 1,0 0 0,-1-1 0,1 1 0,0 0 0,0-1 0,-1 1 0,2-1 0,2 0-531,1-1-1,-1 0 0,0 0 1,0 0-1,0-1 0,0 1 1,4-4-1,12-10-5884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4560,'0'0'8482,"7"95"-13219,0-76 672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6449,'0'0'8902,"2"13"-8467,17 107-449,1-133-455,106-115-924,-126 127 1421,0 1-1,1 0 1,-1 0-1,0-1 1,1 1-1,-1 0 1,0 0-1,1 0 1,-1-1-1,0 1 1,1 0-1,-1 0 1,0 0 0,1 0-1,-1 0 1,1 0-1,-1 0 1,0-1-1,1 1 1,-1 0-1,0 1 1,1-1-1,-1 0 1,1 0-1,-1 0 1,0 0-1,1 0 1,-1 0-1,0 0 1,1 0-1,-1 1 1,0-1 0,1 0-1,-1 0 1,0 1-1,1-1 1,-1 0-1,1 1 1,9 18 699,2 28 485,-12-45-1065,0 1-188,1 0 0,-1 0 0,1 0 0,-1-1 0,1 1 0,0-1 0,0 1 1,0 0-1,1-1 0,-1 1 0,0-1 0,1 0 0,0 0 0,-1 1 0,1-1 0,0 0 0,0 0 1,0-1-1,1 1 0,-1 0 0,0-1 0,1 1 0,3 1 0,-3-3-167,0 0-1,0 1 0,0-1 0,0-1 1,0 1-1,0 0 0,0-1 1,0 1-1,0-1 0,0 0 0,0 0 1,0 0-1,-1-1 0,1 1 1,0 0-1,-1-1 0,1 0 1,-1 0-1,0 1 0,0-2 0,1 1 1,-1 0-1,2-3 0,16-22-418,-1 0-1,-1-2 1,-1 0-1,-1-1 1,-2 0-1,12-39 1,-5 18 590,-21 51 66,12-25 1007,-6 18 670,-3 16 2001,-5 60-2194,1-26-701,1 0 1,10 75-1,4-73-312,-13-44-540,-1 0 0,0 0 1,1 0-1,-1 0 0,1 0 0,-1 0 0,1 0 0,0 0 0,-1 0 0,1 0 1,0 0-1,0 0 0,0 0 0,-1-1 0,1 1 0,0 0 0,0-1 1,0 1-1,0 0 0,0-1 0,1 0 0,-1 1 0,0-1 0,0 1 0,0-1 1,0 0-1,0 0 0,1 0 0,-1 0 0,0 0 0,0 0 0,0 0 1,0 0-1,1 0 0,0-1 0,0-1-192,-1 0 0,0 1-1,0-1 1,0-1 0,0 1 0,-1 0-1,1 0 1,-1 0 0,1 0 0,-1 0-1,0-1 1,1 1 0,-1 0 0,0 0 0,0 0-1,-1-1 1,1 1 0,-1-3 0,0-4-1681,1-11-3048</inkml:trace>
  <inkml:trace contextRef="#ctx0" brushRef="#br0" timeOffset="1">252 97 6809,'0'0'10066,"188"35"-9698,-91-28-368,-20-4-1664,-14-3-4634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6369,'0'0'8654,"5"9"-7839,-4-7-785,4 8 269,0-1-1,-1 1 1,-1 0 0,1 0-1,-2 1 1,1-1 0,0 15 0,1 16 306,2-22-1048,-5-19 370,-1 1 0,0-1 1,0 0-1,0 1 1,1-1-1,-1 0 0,0 1 1,0-1-1,1 0 0,-1 0 1,0 1-1,1-1 1,-1 0-1,0 0 0,1 0 1,-1 1-1,0-1 0,1 0 1,-1 0-1,1 0 0,-1 0 1,0 0-1,1 0 1,-1 0-1,0 0 0,1 0 1,-1 0-1,1 0 0,-1 0 1,0 0-1,1 0 1,-1 0-1,0 0 0,1-1 1,3-2 45,-1-1-1,0 0 1,-1-1 0,1 1 0,-1 0 0,1-1 0,-1 0 0,-1 1-1,2-6 1,7-15 17,57-77 26,-67 102-1,0-1 0,0 0-1,1 1 1,-1-1-1,0 0 1,1 1 0,-1-1-1,1 1 1,-1-1 0,0 1-1,1-1 1,-1 1-1,1-1 1,0 1 0,-1-1-1,1 1 1,-1 0 0,1-1-1,0 1 1,-1 0-1,1 0 1,-1-1 0,1 1-1,0 0 1,0 0 0,-1 0-1,1 0 1,0 0 0,-1 0-1,1 0 1,0 0-1,-1 0 1,1 0 0,0 0-1,-1 0 1,1 1 0,0-1-1,-1 0 1,1 0-1,0 1 1,-1-1 0,1 0-1,-1 1 1,1-1 0,0 1-1,-1-1 1,1 1-1,-1-1 1,0 1 0,1-1-1,-1 1 1,1-1 0,-1 1-1,0 0 1,1-1-1,-1 1 1,0 1 0,21 48 342,-17-36-231,27 57 177,-31-70-304,0-1 0,1 1 1,-1-1-1,1 1 0,-1-1 0,1 1 0,-1-1 1,1 1-1,-1-1 0,1 1 0,-1-1 0,1 0 1,-1 1-1,1-1 0,0 0 0,-1 0 0,1 0 1,0 1-1,-1-1 0,1 0 0,0 0 1,-1 0-1,1 0 0,0 0 0,-1 0 0,1 0 1,0 0-1,-1 0 0,1-1 0,0 1 0,-1 0 1,1 0-1,0 0 0,-1-1 0,1 1 0,-1 0 1,1-1-1,-1 1 0,1-1 0,-1 1 0,1-1 1,-1 1-1,1-1 0,-1 1 0,1-1 0,-1 1 1,1-2-1,28-30-394,-24 26 341,25-31-347,-26 30 357,1-1 0,1 1 0,-1 0 0,1 1 1,1-1-1,-1 1 0,1 0 0,0 1 0,0 0 0,14-8 0,-21 13 70,1 1-1,0-1 0,-1 0 1,1 0-1,-1 0 1,1 0-1,0 1 0,-1-1 1,1 0-1,-1 0 1,1 1-1,-1-1 0,1 1 1,-1-1-1,1 0 0,-1 1 1,1-1-1,-1 1 1,1-1-1,-1 1 0,0-1 1,1 1-1,-1-1 0,0 1 1,0 0-1,1-1 1,-1 1-1,0-1 0,0 1 1,0 0-1,0-1 1,0 1-1,0 1 0,7 31 542,-5-19-278,-2-12-272,16 49 386,-14-48-423,-1 0-1,0 0 1,1 0-1,-1 0 1,1 0-1,0 0 1,0-1-1,0 1 1,0-1 0,0 1-1,1-1 1,-1 0-1,1 0 1,2 2-1,-4-4-89,0 0 0,0 0 0,0 0 0,-1 0 0,1 0 0,0 0 0,0 0 0,-1-1 0,1 1 0,0 0 0,0 0 0,-1-1 0,1 1 0,0 0 0,-1-1 0,1 1 0,-1-1 0,1 1 1,0-1-1,-1 1 0,1-1 0,-1 1 0,1-1 0,-1 1 0,1-1 0,-1 0 0,0 1 0,1-1 0,-1 0 0,0 0 0,0 1 0,1-1 0,-1 0 0,0 0 0,0 1 0,0-1 0,0-1 0,1-14-4154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4304,'0'0'10952,"9"-4"-9698,13-4-994,-11 3-274,1 1-1,-1 0 0,1 0 1,0 2-1,0-1 1,0 1-1,0 1 0,0 0 1,0 1-1,13 1 1,-24-1-5,1 1 0,-1-1 1,0 1-1,0 0 1,0-1-1,0 1 0,0 0 1,0 0-1,-1 0 0,1-1 1,0 1-1,0 0 1,0 0-1,-1 0 0,1 1 1,-1-1-1,1 0 0,-1 0 1,1 0-1,-1 0 0,0 0 1,1 1-1,-1-1 1,0 0-1,0 0 0,0 1 1,0-1-1,0 0 0,0 0 1,0 0-1,0 1 1,-1-1-1,1 0 0,0 0 1,-1 0-1,0 2 0,0 2 15,0-1-1,-1 0 0,0 1 1,1-1-1,-1 0 0,-1 0 1,1 0-1,-1 0 0,-3 4 1,-7 3 198,0 0 0,0 0 0,-1-2 1,-1 0-1,-25 12 0,87-17 1031,-35-5-1266,8 1 27,-1 1-1,1 0 1,25 5-1,-41-5-6,-1-1 0,1 1-1,-1 0 1,1 0 0,-1 0 0,1 1 0,-1-1 0,0 1 0,0 0-1,0 0 1,0 0 0,0 0 0,0 0 0,0 1 0,-1-1 0,1 1-1,-1 0 1,0 0 0,0 0 0,0 0 0,0 0 0,0 0 0,-1 0-1,3 7 1,-4-8-1,0 0 0,0 0 0,0 0 0,0-1 0,-1 1-1,1 0 1,0 0 0,-1 0 0,1 0 0,-1-1 0,0 1-1,0 0 1,1-1 0,-1 1 0,0-1 0,0 1 0,-1-1 0,1 1-1,0-1 1,0 1 0,-1-1 0,1 0 0,-1 0 0,1 0-1,-1 0 1,1 0 0,-1 0 0,0 0 0,1-1 0,-1 1 0,-2 0-1,-9 4 47,0-1-1,0 0 0,-15 1 1,18-3-61,-13 3 379,-1-1 0,-40 1 0,85-19-3433,6 2-1994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3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5593,'0'0'6549,"-1"1"-6309,0-1 0,0 0 0,0 0 0,0 1 0,0-1 0,-1 1 0,1-1 0,0 1 0,0-1 1,1 1-1,-1 0 0,0-1 0,0 1 0,0 0 0,0 0 0,1 0 0,-1-1 0,0 1 0,-1 2 0,-2 10 354,0 0 0,-1 0 0,-1 0 0,0-1-1,-9 15 1,-14 27-3890,28-49 182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4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6937,'0'0'10074,"-42"83"-9666,14-55-408,-14 4-1304,14-7-1825,0-6-4864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6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6161,'0'0'4264,"-4"16"-2952,-4 15-649,2-1 1,-3 46 0,6-35-24,-2 43 387,5-74-976,1 0 0,0-1 1,1 1-1,-1-1 0,2 1 0,5 13 1,-8-22-51,0 0 1,0-1-1,0 1 1,0-1-1,0 1 1,0-1-1,0 1 1,0-1 0,1 1-1,-1-1 1,0 1-1,0-1 1,1 1-1,-1-1 1,0 0-1,1 1 1,-1-1 0,0 1-1,1-1 1,-1 0-1,1 1 1,-1-1-1,1 0 1,-1 1-1,1-1 1,-1 0-1,1 0 1,-1 0 0,1 1-1,-1-1 1,1 0-1,-1 0 1,1 0-1,-1 0 1,1 0-1,-1 0 1,1 0-1,-1 0 1,1 0 0,0 0-1,-1 0 1,1-1-1,-1 1 1,1 0-1,-1 0 1,1 0-1,-1-1 1,1 1-1,-1 0 1,0 0 0,1-1-1,-1 1 1,1 0-1,0-2 1,3-2 47,-1-1 0,1 1 0,-1-1 0,3-8 0,-1 5-11,17-30-45,-5 7-228,1 2 0,1 0-1,44-50 1,-63 79 230,1-1 0,-1 1 0,0 0-1,0 0 1,0-1 0,0 1 0,0 0 0,1 0 0,-1-1 0,0 1 0,0 0 0,0 0 0,1 0 0,-1 0 0,0-1 0,0 1 0,1 0 0,-1 0 0,0 0 0,0 0 0,1 0 0,-1 0 0,0 0 0,0 0 0,1 0 0,-1 0-1,0-1 1,1 1 0,-1 1 0,0-1 0,0 0 0,1 0 0,-1 0 0,0 0 0,1 0 0,-1 0 0,0 0 0,0 0 0,1 0 0,-1 0 0,0 1 0,0-1 0,0 0 0,1 0 0,-1 0 0,0 0 0,0 1 0,0-1-1,1 0 1,-1 0 0,0 1 0,0-1 0,0 0 0,0 0 0,0 1 0,1-1 0,-1 0 0,0 0 0,0 1 0,2 19-4,-1-16 35,0 14 129,13 85 644,-12-92-762,1-1 0,0 1 0,0-1 0,1 0 0,0 0 0,1 0 0,8 12 0,-11-20-46,-1 1 0,1-1 1,0 0-1,0 0 0,0 0 0,0 0 1,0 0-1,0 0 0,0-1 1,1 1-1,-1-1 0,0 0 0,1 1 1,0-1-1,-1 0 0,1 0 1,-1-1-1,1 1 0,0 0 0,0-1 1,-1 0-1,1 0 0,0 0 1,0 0-1,0 0 0,-1 0 0,1-1 1,0 1-1,0-1 0,-1 0 1,1 0-1,-1 0 0,1 0 0,3-2 1,5-4 28,-1 0 1,0 0-1,0-1 1,-1 0-1,0 0 1,10-13-1,31-45-39,-34 44-205,33-37-1,-49 58 218,0 1-1,1 0 0,-1-1 1,0 1-1,0 0 1,0 0-1,0-1 0,0 1 1,1 0-1,-1 0 0,0-1 1,0 1-1,0 0 1,1 0-1,-1-1 0,0 1 1,0 0-1,1 0 0,-1 0 1,0 0-1,1 0 1,-1-1-1,0 1 0,0 0 1,1 0-1,-1 0 0,0 0 1,1 0-1,-1 0 1,0 0-1,1 0 0,-1 0 1,0 0-1,1 0 1,-1 0-1,0 0 0,0 1 1,1-1-1,-1 0 0,0 0 1,1 0-1,-1 0 1,0 0-1,0 1 0,1-1 1,-1 0-1,0 0 0,0 0 1,1 1-1,-1-1 1,0 0-1,0 0 0,0 1 1,0-1-1,1 0 0,-1 0 1,0 1-1,0-1 1,0 0-1,0 1 0,0-1 1,0 0-1,0 1 0,0-1 1,0 0-1,0 1 1,1 25-226,-2-21 346,1 10 112,1 0 1,0 0 0,5 26-1,-4-35-218,-1 0 0,2 0 0,-1-1 0,1 1 0,-1-1 0,1 1-1,1-1 1,-1 0 0,1 0 0,0-1 0,0 1 0,5 4 0,-7-8-20,0 1 1,1 0-1,-1-1 0,1 1 1,-1-1-1,1 0 1,-1 0-1,1 0 1,-1 0-1,1 0 1,0-1-1,0 1 0,-1-1 1,1 0-1,0 0 1,0 0-1,0 0 1,-1 0-1,1 0 1,4-2-1,-3 1 33,0 0 0,1-1 0,-1 1-1,-1-1 1,1 0 0,0 0 0,0-1 0,-1 1 0,1-1 0,-1 0 0,0 0-1,4-4 1,11-14 124,-4 7-129,-2-1 0,0-1 0,13-21 0,-23 32-20,1 0 0,-1 0 1,0 0-1,0 0 0,-1 0 0,1-1 0,-1 1 0,0 0 0,0-1 1,-1 1-1,0 0 0,0-1 0,0 1 0,-1-1 0,1 1 1,-4-10-1,3 11 33,-1 1 0,0-1 0,0 1 0,0 0 0,-1-1 0,1 1 0,-1 0 1,0 1-1,0-1 0,0 0 0,0 1 0,0 0 0,0 0 0,-1 0 0,1 0 0,-1 0 0,1 0 1,-1 1-1,0 0 0,1 0 0,-7-1 0,-9-2 266,1 1 0,-2 1 0,-18 0 0,28 2-172,0 0 0,0 0 0,0 1 0,0 1 1,1 0-1,-1 0 0,0 0 0,1 2 0,0-1 0,-12 6 0,17-6-123,-1 0 1,1 0-1,0 0 1,0 0-1,0 0 1,0 1-1,1 0 1,-1 0-1,1 0 1,0 0-1,0 0 1,1 1-1,-1-1 1,1 1-1,0 0 1,0 0-1,1-1 1,-1 1-1,1 0 1,0 1-1,0 5 1,1-7-90,0-1 1,0 1-1,0-1 0,1 0 1,0 1-1,0-1 1,0 0-1,0 0 1,0 1-1,0-1 0,1 0 1,0 0-1,-1 0 1,1-1-1,0 1 0,0 0 1,1-1-1,-1 1 1,1-1-1,-1 0 0,1 0 1,0 0-1,0 0 1,-1 0-1,1-1 1,1 1-1,2 1 0,7 2-510,-1-1-1,1 0 0,0 0 1,0-1-1,26 2 1,-15-3-616,0 0 1,-1-2-1,1-1 1,29-4-1,-46 3 934,1 1 1,0-1-1,-1-1 0,1 1 0,-1-1 0,0-1 0,0 1 0,0-1 1,0 0-1,-1-1 0,0 0 0,0 0 0,0 0 0,0-1 0,-1 1 1,8-12-1,-2-2 1879,0 0 0,-2 0 1,13-38-1,-15 38-329,-6 18-1153,-1 0-1,0 0 0,1 0 1,-1 0-1,0 0 0,1 0 0,-1 0 1,1 0-1,0 0 0,-1 0 1,1 1-1,0-1 0,-1 0 0,1 0 1,0 1-1,0-1 0,0 0 1,1 0-1,-2 1-82,1 0-1,-1 0 1,1 0 0,-1 0 0,1 0 0,-1 0-1,1 1 1,-1-1 0,1 0 0,-1 0-1,0 0 1,1 1 0,-1-1 0,1 0 0,-1 1-1,1-1 1,-1 0 0,0 1 0,1-1-1,-1 0 1,0 1 0,1-1 0,-1 1 0,0-1-1,1 1 1,2 5 106,0 1-1,0 0 1,4 12 0,-5-14 169,61 214 2139,-62-217-2416,10 21-34,-11-22 19,0-1-1,0 1 0,1-1 0,-1 0 0,0 1 0,1-1 0,-1 1 1,1-1-1,-1 0 0,1 1 0,-1-1 0,1 0 0,-1 1 0,1-1 1,-1 0-1,1 0 0,-1 0 0,1 1 0,-1-1 0,1 0 0,-1 0 1,1 0-1,-1 0 0,1 0 0,-1 0 0,1 0 0,0 0 0,-1 0 1,1 0-1,-1 0 0,1-1 0,-1 1 0,1 0 0,-1 0 0,1 0 1,-1-1-1,1 1 0,-1 0 0,1-1 0,-1 1 0,1 0 0,-1-1 1,0 1-1,1-1 0,0 0 0,10-12 276,-1 0 1,10-18-1,8-9-321,36-36-718,-56 67 602,0 1-1,1 1 1,0-1-1,0 1 1,1 1-1,14-8 1,-22 13 115,0 0 1,0 0 0,0 1 0,0-1 0,-1 0 0,1 1-1,0-1 1,0 1 0,0 0 0,1 0 0,-1 0-1,0 0 1,0 0 0,0 0 0,0 0 0,4 1-1,-5 0 40,0 0-1,0 0 0,1 0 0,-1-1 1,0 1-1,0 0 0,0 1 0,0-1 0,0 0 1,0 0-1,0 0 0,0 0 0,-1 1 0,1-1 1,0 0-1,-1 1 0,1-1 0,0 2 0,1 7 187,-1 1 0,0-1-1,0 1 1,-1-1-1,-1 15 1,1-4 139,-1-1-176,0-14-193,1 1 0,0-1 0,0 0 0,0 0 0,1 1 0,0-1 0,0 0 0,4 11 0,-4-17-56,-1 1-1,1 0 0,-1 0 0,1-1 1,-1 1-1,1 0 0,0-1 1,-1 1-1,1-1 0,0 1 0,-1-1 1,1 1-1,0-1 0,0 1 0,0-1 1,-1 0-1,1 1 0,0-1 1,0 0-1,0 0 0,0 0 0,0 0 1,0 1-1,0-1 0,-1-1 1,1 1-1,0 0 0,0 0 0,0 0 1,0 0-1,0-1 0,0 1 0,-1 0 1,1-1-1,2 0 0,24-16-3495,-6-2-1750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4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0 616,'0'0'12272,"-3"6"-10550,-92 105 3261,78-96-6418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4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1880,'0'0'12411,"-63"69"-11091,28-46-752,7-1-568,8-3-776,6-3-2161,7-4-4208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6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 1328,'0'0'12731,"15"-5"-11384,-14 5-1310,18-5 234,-1 2-1,1 1 1,0 0 0,0 1 0,0 1 0,26 3 0,-44-3-271,-1 0 0,1 0 0,0 0 0,0 1 0,-1-1 0,1 0 1,0 0-1,-1 0 0,1 1 0,-1-1 0,1 0 0,0 1 0,-1-1 0,1 0 0,-1 1 0,1-1 0,-1 1 0,1-1 0,-1 1 0,1-1 1,-1 1-1,1-1 0,-1 1 0,0-1 0,1 1 0,-1 0 0,0-1 0,0 1 0,1 0 0,-1-1 0,0 1 0,0 0 0,0-1 0,0 1 1,0 0-1,0-1 0,0 1 0,0 0 0,0 0 0,0-1 0,0 1 0,0 0 0,0-1 0,-1 1 0,1 0 0,0-1 0,-1 1 0,1-1 1,0 1-1,-1 0 0,1-1 0,-1 1 0,1-1 0,0 1 0,-1-1 0,0 1 0,1-1 0,-1 0 0,0 1 0,-37 30 328,8-17-99,-32 18 137,58-30-360,0 1 1,0 0-1,1 0 0,-1 0 0,0 0 1,1 0-1,0 1 0,0-1 1,0 1-1,0 0 0,-2 5 1,4-7-24,0 0 0,0 1 0,0-1 0,0 1 0,1 0 1,-1-1-1,1 1 0,0 0 0,-1-1 0,1 1 0,1 0 1,-1-1-1,0 1 0,0 0 0,1-1 0,0 1 0,-1-1 0,1 1 1,0-1-1,0 1 0,1-1 0,-1 1 0,0-1 0,1 0 1,-1 0-1,1 0 0,0 0 0,0 0 0,3 2 0,5 5-15,2-1 0,-1-1 0,1 0 0,22 9 0,18 12 54,-51-27 1,0 0 1,0 0 0,0-1 0,0 1-1,-1 0 1,1 0 0,0 0-1,0 0 1,0 0 0,-1 0-1,1 1 1,-1-1 0,1 0 0,-1 0-1,1 0 1,-1 0 0,0 1-1,1-1 1,-1 0 0,0 0 0,0 1-1,0-1 1,0 0 0,0 1-1,0-1 1,0 0 0,-1 0 0,1 1-1,0-1 1,-1 0 0,1 0-1,-1 0 1,1 0 0,-1 1 0,0-1-1,1 0 1,-1 0 0,0 0-1,0 0 1,0 0 0,0-1-1,0 1 1,0 0 0,0 0 0,0 0-1,0-1 1,0 1 0,0-1-1,-2 1 1,-8 6 432,0 0 1,-1-1-1,-19 7 0,22-10-309,1 1 20,-1 0 0,1 0 1,-1 1-1,1 1 1,-13 11-1,19-17-187,1 1-1,0 0 1,0 1-1,-1-1 1,1 0-1,0 0 1,0 0-1,0 1 1,1-1-1,-1 0 1,0 1-1,0-1 1,1 1 0,-1-1-1,1 1 1,-1-1-1,1 1 1,0-1-1,0 1 1,-1 0-1,1-1 1,0 1-1,0-1 1,1 1-1,-1 0 1,0-1-1,0 1 1,1-1-1,-1 1 1,1-1-1,0 1 1,-1-1 0,1 1-1,0-1 1,0 0-1,0 1 1,0-1-1,0 0 1,0 0-1,0 0 1,0 0-1,0 0 1,0 0-1,1 0 1,1 1-1,27 15-417,-24-14 388,0 0 0,-1 0 0,1 1 0,-1-1 0,1 1 0,-1 1 0,5 4 0,-10-8 48,1-1 0,-1 1 0,1-1 0,-1 1 0,0-1-1,1 1 1,-1 0 0,0-1 0,0 1 0,0 0 0,1-1 0,-1 1 0,0 0 0,0-1 0,0 1 0,0 0 0,0-1 0,0 1 0,0 0 0,0-1 0,0 1 0,-1 0 0,1-1 0,0 1 0,0-1 0,-1 1 0,1 0 0,0-1 0,-1 1 0,1-1 0,0 1 0,-1-1 0,0 2 0,-22 12-29,-74 13-2476,60-17-2915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3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4112,'0'0'8142,"35"0"-7506,-25-1-633,-1 0 0,0-1 0,1-1 1,-1 1-1,0-1 0,0-1 0,-1 0 0,15-8 0,24-11 17,-43 22-19,6-2 27,-1-1 0,1 0 0,-1-1-1,11-7 1,-18 10-21,0 1-1,0-1 0,0 0 0,0 0 0,0 0 1,0 0-1,0 0 0,-1-1 0,1 1 0,-1-1 1,0 1-1,0-1 0,0 1 0,0-1 0,0 0 1,0 1-1,0-1 0,-1 0 0,0 1 0,1-6 1,-1-81-6,-2 88 1,1-1 0,-1 2 0,1-1 0,-1 0 0,0 0 0,1 0 0,-1 1 0,0-1 0,1 1 0,-1-1 0,0 1 0,0 0 0,1 0 0,-1 0 0,-3 0 0,-32-2 53,26 1-63,0 1 0,0 1 0,0 0 0,0 0 0,0 1 0,0 1 0,-20 7 0,26-7 4,-1 0-1,1 0 1,0 0-1,1 1 1,-1 0 0,1 0-1,-1 1 1,1-1-1,0 1 1,1 0-1,-1 0 1,1 0-1,0 0 1,0 1-1,-3 9 1,2-2 24,1 0 0,0 0 0,1 0 0,0 0 0,1 0 0,1 0 0,2 21 0,-2-3 45,0-29-48,0 1-1,0 0 1,1-1-1,-1 1 1,1 0-1,0-1 0,-1 1 1,1-1-1,0 1 1,0-1-1,1 0 1,-1 1-1,0-1 1,1 0-1,-1 0 0,1 0 1,0 0-1,3 3 1,0-2 17,-1 0-1,1 0 1,0 0 0,0 0 0,0-1-1,1 0 1,-1 0 0,8 2 0,10 0 27,-1-1 1,1-1-1,31-1 1,-50-1-70,15 0 2,31-3-574,-48 3 514,0-1 0,0 0 0,0 0 1,0 0-1,-1 0 0,1 0 0,0 0 0,0-1 1,-1 1-1,1 0 0,-1-1 0,1 1 0,-1-1 1,1 0-1,-1 1 0,0-1 0,0 0 0,0 0 1,0 0-1,1-4 0,5-17-885,-2-1 1,0-1-1,1-28 1,-5 44 1313,0 0 1,-1 1-1,0-1 1,0 0-1,-3-8 1,12 29-128,0 0 1,0-1 0,1 0-1,1 0 1,-1-1 0,2 0-1,19 12 1,-6-4-53,77 53 911,-32-33-3253,-63-34-898,-7-4 2916,1 1-1,-1-1 1,1 1-1,-1-1 1,1 0-1,0 1 1,-1-1-1,1 0 1,-1 0-1,1 0 1,0 1-1,0-1 1,-1 0 0,1 0-1,0 0 1,-1 0-1,1 0 1,0 0-1,-1 0 1,1 0-1,0-1 1,-1 1-1,1 0 1,0 0-1,-1 0 1,1-1-1,0 1 1,0-1 0,8-3-2758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1240,'0'0'10410,"-200"147"-9746,177-116-304,-10-6-184,11-4-120,10-6-56,12-10-200,0 0-520,12-15-6017,21-5 2032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3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3240,'0'0'7626,"0"158"-6274,0-82-320,0-5-199,0-10-281,0-15-168,0-16-256,0-10-128,0-9-120,11-11-616,0-21-1417,1-4-151,-1 0-2425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1384,'0'0'7621,"37"0"-6357,270 0-899,-276-1-984,33 0-1452,-61 1 1810,0 1-1,0-1 0,0 0 0,0 1 1,0 0-1,0 0 0,-1 0 0,1 0 1,0 0-1,-1 1 0,1-1 0,-1 1 1,1-1-1,-1 1 0,0 0 0,5 5 1,-6-6 416,0-1 0,0 1 0,0 0 0,0 0 0,0 0-1,0-1 1,1 1 0,-1 0 0,0-1 0,0 1 0,1-1 0,-1 0 0,0 1 0,1-1 0,-1 0 0,1 0 0,-1 0 0,0 0 0,1 0 0,-1 0 0,0 0 0,1-1 0,-1 1 0,1 0 0,-1-1 0,0 1 0,0-1 0,1 1 0,-1-1 0,0 0 0,0 1 0,0-1 0,0 0 0,0 0 0,1 0 0,0-1 0,47-45 606,-36 34-693,-10 11-57,-1 0 1,0 0-1,0 0 0,0 0 1,0 0-1,-1-1 1,1 1-1,0-1 0,-1 1 1,0-1-1,1 1 0,-1-1 1,0 0-1,-1 0 1,1 1-1,0-5 0,-1 6 101,-12 0-45,0 0 0,0 0 0,-1 1 0,1 1 0,0 0 0,0 1 0,-1 0 0,1 1 1,1 0-1,-1 1 0,0 0 0,1 1 0,-21 12 0,24-12 36,0 1 0,1 0 0,-1 0 0,2 1 0,-1 0 0,1 0 0,0 1 0,0 0 0,1 0 0,0 0 0,0 1 0,1-1 0,0 1 0,0 0 0,1 1 1,1-1-1,-4 19 0,5-24-64,1-1 0,-1 1 0,1-1 0,0 1 0,0-1 0,0 1 0,0-1 0,0 1 0,1-1 0,0 1 0,-1-1 1,1 1-1,1-1 0,-1 0 0,0 0 0,1 1 0,0-1 0,-1 0 0,5 4 0,-2-3-30,1-1 1,-1 0-1,0 0 0,1-1 1,0 1-1,0-1 0,0 0 1,0-1-1,0 1 0,0-1 0,0 0 1,0 0-1,6 0 0,13 2 0,-1-2-1,32-1 0,-46 0-18,-1-1 0,1 0 0,-1 0 0,1-1-1,-1-1 1,0 1 0,1-1 0,-1 0 0,13-9 0,-12 7-15,0 0 1,-1-1 0,0-1 0,-1 1 0,1-1 0,-1 0 0,0-1 0,-1 0 0,0 0 0,0 0 0,-1-1 0,0 0 0,0 0 0,-1 0 0,0-1 0,-1 1 0,4-17 0,3 4 22,-9 20 11,1 0 1,-1 0 0,0 0 0,0 0 0,0 0 0,-1 0 0,1-1 0,0 1 0,-1 0 0,1 0-1,-1-4 1,0 5 128,3 3-98,0 0 0,0 1 1,-1-1-1,1 1 0,-1 0 1,0 0-1,0-1 0,0 1 1,0 1-1,0-1 0,-1 0 1,1 0-1,-1 1 0,1 3 1,0-3 12,6 13 19,2-1-1,0 0 1,24 28 0,-9-11-54,-25-33-27,0 1-1,0-1 0,0 0 1,1 1-1,-1-1 0,0 0 0,0 1 1,0-1-1,1 0 0,-1 1 1,0-1-1,0 0 0,1 0 1,-1 1-1,0-1 0,0 0 1,1 0-1,-1 0 0,0 1 0,1-1 1,-1 0-1,0 0 0,1 0 1,-1 0-1,0 0 0,1 0 1,-1 0-1,0 1 0,1-1 1,-1 0-1,0 0 0,1 0 0,-1-1 1,1 1-1,-1 0 0,0 0 1,1 0-1,-1 0 0,0 0 1,1 0-1,-1 0 0,0-1 1,1 1-1,-1 0 0,0 0 0,0 0 1,1-1-1,-1 1 0,0 0 1,1 0-1,-1-1 0,0 1 1,0 0-1,0-1 0,1 1 1,-1 0-1,0-1 0,9-25-123,-6 15 195,38-88-53,-40 95-13,0 1 0,1 0 1,-1 1-1,1-1 0,-1 0 0,1 0 0,0 1 0,0-1 0,1 1 0,-1-1 0,0 1 0,1 0 0,-1 0 0,1 0 0,0 0 0,0 1 0,5-3 1,-7 4 8,0 1 1,1-1 0,-1 1 0,0-1 0,0 1-1,0 0 1,1-1 0,-1 1 0,0 0 0,0 0 0,0 0-1,0 0 1,0 0 0,0 0 0,0 0 0,-1 0-1,1 0 1,0 0 0,-1 1 0,1-1 0,-1 0 0,1 0-1,-1 1 1,1 1 0,2 2 61,84 146 1165,-86-149-1267,0 0 0,0-1 0,1 1 0,-1 0 0,0-1 1,1 1-1,-1-1 0,1 0 0,0 1 0,-1-1 0,1 0 0,0 0 1,0 0-1,2 1 0,-2-1-267,0-1-1,-1 0 1,1 0-1,0 0 1,-1 0 0,1 0-1,0 0 1,0 0 0,-1 0-1,1-1 1,0 1 0,-1-1-1,1 1 1,-1-1 0,1 0-1,-1 1 1,4-3-1,15-7-4232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213 256 1424,'0'0'7493,"-4"-5"-6699,1 2-669,0 0 0,-1 1-1,1-1 1,-1 1 0,1 0 0,-1 0-1,0 0 1,1 0 0,-1 1-1,0 0 1,0-1 0,0 1 0,-1 1-1,1-1 1,0 1 0,0-1-1,0 1 1,0 0 0,-1 1 0,1-1-1,0 1 1,0 0 0,0 0 0,0 0-1,-7 3 1,5 0-117,0-1 0,0 1 0,0 0 0,1 1 0,-1-1-1,1 1 1,0 0 0,1 1 0,-1-1 0,1 1 0,0 0 0,1 0 0,-1 0 0,-4 12 0,3-6 11,1 0-1,0 1 1,1-1 0,0 1 0,1 0 0,1 0 0,0 13-1,1-24-9,0 1 0,1-1 0,-1 1-1,1-1 1,0 1 0,0-1 0,0 0 0,0 1-1,0-1 1,0 0 0,0 0 0,1 0 0,-1 0-1,1 0 1,0 0 0,0 0 0,-1 0 0,1-1-1,0 1 1,1-1 0,-1 0 0,0 1-1,0-1 1,0 0 0,1 0 0,-1 0 0,1-1-1,-1 1 1,0 0 0,1-1 0,0 0 0,-1 1-1,1-1 1,3-1 0,0 2 8,0-1 0,0 0 0,0 0 0,-1-1 0,1 0-1,0 0 1,-1 0 0,1-1 0,0 1 0,-1-1 0,0-1 0,1 1 0,-1-1 0,7-4 0,0-5-97,0 0 0,-1 0 0,-1-1 0,0-1-1,0 0 1,-2 0 0,1-1 0,-2 0 0,0 0 0,-1 0 0,-1-1 0,7-28 0,-5-6-73,-1 0 0,-2-96 0,-4 140 213,0 14-103,-1 60 305,14 103-1,-10-149-55,1-1 0,1 0 0,1 0 0,1-1 0,1 0 0,1 0 0,0-1-1,2 0 1,13 19 0,-24-37-309,0-1-1,0 0 0,1 0 1,-1 1-1,0-1 0,0 0 0,0 0 1,0 1-1,0-1 0,1 0 1,-1 0-1,0 0 0,0 1 0,0-1 1,1 0-1,-1 0 0,0 0 1,0 0-1,1 0 0,-1 0 1,0 1-1,0-1 0,1 0 0,-1 0 1,0 0-1,0 0 0,1 0 1,-1 0-1,0 0 0,1 0 0,-1 0 1,0 0-1,0 0 0,1 0 1,-1 0-1,0-1 0,0 1 1,1 0-1,-1 0 0,0 0 0,0 0 1,1 0-1,-1 0 0,0-1 1,0 1-1,0 0 0,1 0 0,-1 0 1,0-1-1,0 1 0,2-2-28,9-7-5139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3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1 592,'0'0'9828,"-6"2"-8461,-53 13-117,37-11-883,1 1-1,0 1 1,0 1-1,1 1 1,-20 11-1,38-17-356,0 0 0,1 0 0,-1 0 0,1 0 0,0 0 0,-1 0-1,1 0 1,0 1 0,0-1 0,1 0 0,-1 1 0,0-1 0,1 1 0,-1-1 0,1 1-1,0-1 1,0 1 0,0-1 0,1 5 0,-1-4-10,0 1-1,0-1 1,0 1-1,1 0 1,0-1 0,0 0-1,0 1 1,0-1-1,0 1 1,1-1 0,-1 0-1,1 0 1,3 4-1,4 0 33,1 0-1,0-1 0,0-1 0,0 1 0,1-2 1,-1 0-1,1 0 0,18 4 0,-19-7-26,-1 2 1,1-1-1,-1 1 1,0 1-1,0 0 0,0 0 1,0 1-1,-1 0 1,0 0-1,0 1 0,14 13 1,-20-17-24,-1-1 1,1 1 0,-1 0 0,1-1 0,-1 1-1,0 0 1,0 0 0,0 0 0,0 0 0,0 0-1,0 0 1,-1 0 0,1 0 0,-1 0 0,1 1-1,-1-1 1,0 0 0,0 0 0,0 0 0,0 1-1,0-1 1,0 0 0,-1 0 0,1 0-1,-1 0 1,0 1 0,1-1 0,-1 0 0,0 0-1,0 0 1,0-1 0,-1 1 0,1 0 0,0 0-1,-1 0 1,1-1 0,-1 1 0,1-1 0,-1 1-1,0-1 1,0 0 0,1 0 0,-1 0 0,-4 2-1,-10 5 91,1-1-1,-1 0 0,-1-1 1,-24 5-1,29-8 41,-12 2 530,-1 0 0,0-2 1,-1-1-1,-28-2 1,53 0-666,1 0 0,-1 0 1,0 0-1,1 0 1,-1-1-1,0 1 1,1 0-1,-1-1 1,0 1-1,1 0 0,-1-1 1,1 1-1,-1-1 1,1 1-1,-1-1 1,1 1-1,-1-1 1,1 1-1,0-1 0,-1 0 1,1 1-1,0-1 1,-1 0-1,1 1 1,0-1-1,0 0 1,-1 1-1,1-1 0,0 0 1,0 1-1,0-1 1,0 0-1,0 1 1,0-1-1,0 0 1,0 0-1,1 1 1,-1-1-1,0 0 0,0 1 1,0-1-1,1 0 1,-1 1-1,0-1 1,1 1-1,-1-1 1,1 0-1,-1 1 0,1-1 1,-1 1-1,1-1 1,29-22-3905,13-2-5270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295 153 4032,'0'0'6707,"0"-8"-6263,0-75 1850,-1 80-2232,1 1 0,-1-1 0,0 1 0,0 0 1,0-1-1,0 1 0,0 0 0,-1 0 0,1 0 0,-1 0 0,1 0 1,-1 0-1,0 0 0,1 0 0,-1 1 0,0-1 0,0 0 1,-1 1-1,1 0 0,-3-2 0,0 0-43,0 1 0,0-1 1,0 1-1,0 0 0,-1 1 0,1-1 1,0 1-1,-11-1 0,-4 2-9,0 0-1,0 2 1,-32 6-1,48-7-6,-1 0-1,0 1 1,0-1-1,1 1 1,-1 0-1,1 0 0,-1 0 1,1 1-1,0-1 1,0 1-1,0 0 0,0 0 1,0 1-1,1-1 1,0 1-1,-1 0 1,1 0-1,1 0 0,-1 0 1,-3 8-1,4-8 2,1 1 0,0-1 0,0 1-1,0-1 1,1 1 0,0-1 0,-1 1-1,2 0 1,-1-1 0,0 1 0,1-1-1,0 1 1,0-1 0,0 1-1,1-1 1,0 0 0,-1 1 0,1-1-1,1 0 1,-1 0 0,1-1 0,-1 1-1,1 0 1,0-1 0,5 5 0,22 11 1,1-1 0,1-2 0,0-1 0,1-1 0,0-2 0,43 9 0,-30-7-26,-45-14 11,-1 0 0,1 0 1,0 1-1,0-1 0,0 0 0,0 1 0,-1-1 0,1 1 0,0-1 0,-1 1 0,1-1 0,0 1 0,-1 0 0,1-1 0,0 1 0,-1 0 0,1-1 0,-1 1 1,1 0-1,-1 0 0,0-1 0,1 1 0,-1 0 0,0 0 0,1 0 0,-1 0 0,0-1 0,0 1 0,0 0 0,0 0 0,0 0 0,0 0 0,0 0 0,0 0 1,0-1-1,0 1 0,-1 0 0,1 0 0,0 0 0,0 0 0,-1-1 0,1 1 0,-1 0 0,1 0 0,-1-1 0,1 1 0,-1 0 0,1-1 0,-1 1 0,0 0 1,1-1-1,-1 1 0,-1 0 0,-2 4 35,-1 0 0,1-1 0,-1 1 0,-1-1 0,-10 7 0,-157 74 289,170-84-307,6-6-435,1 0 28,0 0 1,0 1 0,0-1 0,0 1 0,1 0 0,0 0-1,0 1 1,0-1 0,0 1 0,0 0 0,10-4 0,28-13-4289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7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8 229 3512,'0'0'7041,"13"6"-6393,43 20 6,-50-24-527,0 0 0,0 0-1,0-1 1,0 0-1,0 0 1,0-1 0,1 1-1,-1-1 1,0-1-1,9 0 1,2-1 102,-12 1-187,0 0 0,0 0 1,1 0-1,-1-1 0,0 1 1,0-1-1,-1-1 0,1 1 1,0-1-1,-1 1 0,1-1 1,-1-1-1,0 1 0,4-5 1,5-5 46,-1-1 0,17-26 1,-24 32-76,-1 2-12,0 0 1,-1 0 0,0-1-1,0 1 1,0-1 0,-1 0 0,0 0-1,-1 0 1,2-11 0,-3 16 4,1-1 0,-1 0 0,0 1 0,0-1 0,0 0 0,-1 1 0,1-1 1,-1 1-1,1-1 0,-1 0 0,0 1 0,0-1 0,0 1 0,0 0 0,0-1 0,-1 1 1,1 0-1,-1 0 0,1 0 0,-1 0 0,0 0 0,0 0 0,0 0 0,0 0 1,0 1-1,0-1 0,0 1 0,-4-2 0,0 1 60,0 0-1,0 0 1,0 0-1,-1 1 1,1 0 0,0 0-1,-1 0 1,1 1-1,-1 0 1,1 1 0,-1-1-1,1 1 1,-9 3 0,6-1 33,0 0 0,0 1 0,1 0 0,-1 0 0,1 1 0,1 0 0,-1 0 1,-11 11-1,8-5 47,0 0-1,1 1 1,0 0 0,1 1 0,0 0 0,1 0 0,0 1 0,2 0 0,-1 1-1,-7 27 1,11-29-58,0 0-1,1 0 0,0 0 0,1 25 1,1-34-85,1 0 1,-1 0-1,1 0 1,-1 0 0,1 0-1,1 0 1,-1 0-1,0 0 1,1 0 0,0-1-1,0 1 1,0 0-1,0-1 1,1 0 0,-1 0-1,1 1 1,0-1-1,0-1 1,5 5 0,-2-3-42,0-1 0,1 0 1,-1 0-1,1-1 0,-1 0 0,1 0 1,0 0-1,13 1 0,2-2-176,34-1 1,-40-1 67,1-1 0,-1 0 0,0-1 0,0-1 0,0-1 0,0 0 0,15-8 0,-5 0-1168,-1-2 0,0 0 0,24-20 0,12-16-6353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3384,'0'0'7995,"0"26"-5883,0 113-583,0-138-1525,1 0 0,0 1 0,-1-1 0,1 0 0,0 0 0,0 0 0,0 1 0,0-1 0,0 0-1,0 0 1,0 0 0,0-1 0,0 1 0,0 0 0,1 0 0,-1-1 0,0 1 0,1 0 0,-1-1 0,0 0 0,1 1-1,-1-1 1,1 0 0,-1 1 0,1-1 0,-1 0 0,0 0 0,1 0 0,-1 0 0,3-1 0,47-4-130,-34-2-307,-1 0 0,0-1 0,23-15-1,-33 20 281,0-2-1,0 1 1,0-1 0,0 1-1,-1-1 1,0-1-1,0 1 1,0-1-1,-1 0 1,0 0-1,4-8 1,-6 7 178,-1 0 1,0 1-1,-1-1 1,1 0-1,-1 0 0,-2-12 1,1-2 1000,1 21-999,-1 0-1,1 0 1,0 0-1,0 0 1,-1-1-1,1 1 1,0 0-1,-1 0 1,1 0-1,0 0 1,-1 0 0,1 0-1,0 0 1,-1 0-1,1 0 1,0 0-1,0 0 1,-1 0-1,1 1 1,0-1-1,-1 0 1,1 0 0,0 0-1,-1 0 1,1 0-1,0 1 1,0-1-1,-1 0 1,1 0-1,0 0 1,0 1-1,-1-1 1,1 0 0,0 0-1,0 1 1,0-1-1,0 0 1,-1 0-1,1 1 1,0-1-1,0 0 1,0 1-1,0-1 1,0 7-33,1 0 0,0 0-1,1-1 1,0 1 0,0-1 0,0 1-1,0-1 1,1 0 0,0 0 0,1 0-1,-1 0 1,1-1 0,0 1 0,1-1 0,-1 0-1,1 0 1,9 7 0,8 5 34,2 0-1,44 25 1,-57-36-36,0 4 105,-11-10-146,0-1 0,0 1 0,0 0-1,0 0 1,0 0 0,0 0-1,0 0 1,0 0 0,0 0-1,1 0 1,-1 0 0,0 0 0,0 0-1,0 0 1,0 0 0,0-1-1,0 1 1,0 0 0,0 0 0,0 0-1,0 0 1,1 0 0,-1 0-1,0 0 1,0 0 0,0 0 0,0 0-1,0 0 1,0 0 0,0 0-1,0 0 1,0 0 0,1 0 0,-1 0-1,0 0 1,0 0 0,0 0-1,0 1 1,0-1 0,0 0 0,0 0-1,0 0 1,0 0 0,0 0-1,1 0 1,-1 0 0,0-13-2820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4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0 392,'0'0'9899,"0"21"-8855,-1 1-664,-1-10-183,2-1 0,0 0 0,0 1 0,1-1 1,0 0-1,1 0 0,0 1 0,1-1 0,4 11 0,-2-8 153,5 12 30,0 0 1,2 0-1,25 39 1,-35-56-1194,-2-13-2565,0-10-692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4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31 1856,'0'0'9326,"9"-5"-9061,4 0-212,1 0 0,-1 1 0,1 1 0,0 0 0,0 1 0,0 0 0,0 1 0,1 1 0,-1 0 0,24 4-1,-30-3-72,0 1 0,0-1 0,-1 2 0,1-1 0,0 1-1,-1 0 1,0 0 0,1 1 0,11 9 0,-15-10-72,-1 0 0,0 0 0,0 0 1,0 0-1,-1 1 0,1-1 0,-1 1 1,0 0-1,0 0 0,0 0 0,0 0 1,0 0-1,-1 0 0,0 0 0,0 0 1,0 1-1,-1-1 0,1 0 0,-1 7 1,0-9 83,-1 0 1,1 0-1,-1 0 1,0 0 0,1 0-1,-1 0 1,0 0-1,0 0 1,-1-1-1,1 1 1,0 0 0,0-1-1,-1 1 1,1 0-1,-1-1 1,1 0-1,-1 1 1,0-1 0,0 0-1,1 0 1,-1 0-1,0 0 1,0 0-1,0 0 1,0-1 0,0 1-1,0-1 1,-4 1-1,-8 4 2,-18 8 433,-2-2-1,1-1 1,-2-2-1,1-1 1,-1-2-1,-59 2 1,93-7-403,0 1-1,0-1 1,0 0 0,0 0 0,-1 0 0,1 0 0,0 0-1,0 0 1,0 0 0,0 0 0,0 0 0,0 0 0,0 0-1,0-1 1,0 1 0,0-1 0,0 1 0,0 0 0,0-1-1,0 0 1,0 1 0,-1-2 0,11-5-418,-8 6 336,19-8-1193,0 0 0,0 1 0,33-8 0,14 0-4454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4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1408,'0'0'6806,"13"0"-5489,30 0-558,-18 1-412,-1-1 0,1-1 0,27-5 1,-44 4-313,1 0 0,-1-1-1,0 0 1,1 0 0,-1 0 0,-1-1 0,1-1 0,0 1 0,-1-1 0,0-1 0,0 1 0,9-11 0,-10 10-18,-3 3-11,0 0 1,0 0 0,0 0 0,0 0-1,0-1 1,-1 0 0,1 1 0,-1-1 0,0 0-1,0 0 1,0 0 0,-1 0 0,0-1-1,1 1 1,-1 0 0,0-7 0,-2 9 14,0 1 0,0 0 1,-1 0-1,1 0 1,0 0-1,-1 0 0,1 1 1,-1-1-1,1 0 1,-1 1-1,1-1 0,-1 1 1,1-1-1,-1 1 1,0 0-1,1-1 0,-4 1 1,-39-5 72,39 4-85,-4 0-6,-1 0 0,1 1 0,0 0 0,-1 1 0,1 0 0,0 0 1,0 1-1,0 0 0,0 1 0,0 0 0,0 0 0,1 1 0,-11 5 1,14-5 1,0-1 1,1 1 0,-1-1 0,1 1 0,0 1 0,0-1 0,0 1 0,1-1 0,-1 1 0,1 0 0,0 0 0,1 1-1,-1-1 1,1 0 0,0 1 0,0 0 0,1-1 0,-1 1 0,1 0 0,1 0 0,-1 0 0,1 6 0,0-6 91,0 0 1,0 0-1,0 0 1,1 0-1,0 0 1,0 0-1,0 0 1,1 0 0,3 8-1,-2-10 22,0 0-1,0-1 1,0 0-1,0 1 1,1-1 0,-1-1-1,1 1 1,0 0-1,-1-1 1,1 0 0,0 1-1,1-2 1,-1 1-1,6 1 1,5 2 81,1-1 1,-1 0-1,1-2 0,17 2 1,-24-3-562,-1-1 0,0 0 1,0 0-1,0 0 0,1-1 0,-1-1 1,0 1-1,0-1 0,0 0 0,8-5 1,-1-7-3944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8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76 496,'0'0'9717,"0"27"-8200,3-6-1101,1-1 0,1 1 0,0-1 1,2 0-1,1 0 0,11 21 0,-14-30-253,18 25 211,-22-34-364,0 0 1,1-1 0,0 1 0,-1 0-1,1-1 1,0 1 0,0-1-1,-1 0 1,1 1 0,0-1-1,0 0 1,1 0 0,-1-1 0,0 1-1,0 0 1,3 0 0,-4-1-3,1-1 1,-1 1 0,0 0-1,0-1 1,0 1 0,0-1-1,0 0 1,0 1 0,0-1-1,0 0 1,0 1-1,0-1 1,0 0 0,-1 0-1,1 0 1,0 0 0,-1 0-1,1 0 1,0 0 0,-1 0-1,1 0 1,-1 0 0,1 0-1,-1 0 1,0-1 0,0 1-1,1 0 1,-1 0 0,0 0-1,0 0 1,0-1-1,0 1 1,0 0 0,-1 0-1,1-2 1,0 1-8,-1-40-172,0 19-73,1 0 1,0 0 0,2 0 0,1 0 0,7-27 0,-8 47 256,0-1 1,0 1-1,0 0 1,0 0-1,1 0 1,-1 1-1,1-1 1,0 1-1,0-1 1,0 1-1,0 0 1,0 0-1,1 0 1,-1 0-1,5-1 1,55-20 40,-32 15-75,0 2 0,0 1 0,0 1 0,38 1 0,56 9-3857,-88 2-2013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9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16 776,'0'0'4951,"-2"-15"-671,-28 14-3884,1 2-1,-1 1 1,1 2-1,-43 9 1,49-7-333,9-3 8,0 1 0,1 1 1,-19 8-1,-46 28-85,76-41-66,13 0-6443,0 0 4103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39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1880,'0'0'7966,"-24"11"-5695,-34 49-2063,8-10-203,43-40 29,-1-1-1,0 0 1,0 0-1,-1-1 1,-18 13-1,26-21-1,1-21-3044,0 2-1482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7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6873,'0'0'3449,"103"111"-1345,-51-42-239,6 12-353,1-1-272,-14-18-600,-6-1-640,0-18-24,-13-13-944,-13-18-352,-7-12-761,7-15-863,-13-8-2185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8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681 0 1480,'0'0'11082,"-162"108"-8809,52-31 455,0-1-1511,12-6-673,34-20-544,-1 3-1137,19-3-3040,21-23-5313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2840,'0'0'7045,"1"19"-5851,22 301 4389,-21-265-4607,-3-31-623,2 0 0,1 0-1,8 41 1,-7-59-1223,-1-6 82,0-17-607,-2-38-1163,0 43 1617,0-34-2760,0 4-439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0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5601,'0'0'3272,"0"154"-1855,12-68-353,6-8 144,-6-13-168,0-19-143,0 1-377,1-8-336,-7-11-184,-6-10-56,0-14-288,0-8-320,-13-21-1281,-5-32-1200,0 7-31,12-4 287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6329,'0'0'5945,"168"-31"-5017,-64 27 137,0 0-177,-7 4-352,-19 0-448,-26 8-88,-33 15-504,-19 4 160,-32 8-336,-72 15-2009,13-8-1968,7-4-1256</inkml:trace>
  <inkml:trace contextRef="#ctx0" brushRef="#br0" timeOffset="1">0 465 5601,'0'0'3680,"130"66"-2151,-40-51-193,20-7-56,-6-8 273,-20 0-753,-6-8-800,-26-4-96,-20-7-712,-32 4-769,0 3-1487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29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6425,'0'0'4233,"5"18"-3209,-4-10-880,5 16 396,-1 0 0,-1 1 0,1 42 0,-4-31 47,-1 0-1,-3-1 1,0 1-1,-16 61 1,15-84-429,4-23-103,2-17-509,-2 9 240,0 0-1,2 0 1,0 0 0,0 0 0,2 0 0,7-21 0,-3 16 144,1 0 1,1 1-1,0 1 1,22-31-1,-29 47 44,1 0 0,0 0-1,1 0 1,-1 0-1,1 1 1,0 0 0,0 0-1,0 0 1,0 1-1,1-1 1,0 1 0,-1 1-1,1-1 1,0 1 0,1 0-1,-1 0 1,0 1-1,0 0 1,1 0 0,-1 0-1,12 1 1,-16 0 18,1 0-1,-1 0 1,1 0 0,-1 1 0,1-1-1,-1 1 1,1-1 0,-1 1-1,1 0 1,-1 0 0,0 0 0,0 1-1,1-1 1,-1 0 0,0 1 0,0-1-1,0 1 1,0 0 0,-1 0 0,1 0-1,0 0 1,-1 0 0,1 0 0,-1 0-1,1 3 1,1 2 90,-1 0 0,0 0 0,-1 1 0,0-1 0,0 1 0,0-1 0,-2 11 0,1-12 15,0 0 0,-1 0 0,0 0 0,-1-1 0,1 1 0,-1-1 0,0 1 0,0-1 0,-1 0 0,1 1 0,-1-1 0,0-1 0,-1 1 0,1 0 0,-1-1 0,0 0 0,0 1 0,0-2 0,-1 1 0,1 0 0,-1-1 1,0 0-1,0 0 0,-7 2 0,1 1 2,-1-1 0,0-1 0,-1 0 0,1-1 0,-1 0 1,1-1-1,-1 0 0,0-1 0,0 0 0,-13-2 0,26 1-140,-1 0-1,0 0 0,0 0 0,0 0 0,1 0 0,-1 0 1,0 0-1,0 0 0,1 0 0,-1-1 0,0 1 1,0 0-1,1 0 0,-1-1 0,0 1 0,1-1 0,-1 1 1,0-1-1,1 1 0,-1-1 0,0 1 0,1-1 0,-1 1 1,1-1-1,-1 0 0,1 1 0,0-1 0,-1 0 1,1 1-1,0-1 0,-1 0 0,1 0 0,0 1 0,0-1 1,0 0-1,-1 0 0,1 1 0,0-1 0,0 0 1,0 0-1,0 0 0,0 1 0,1-1 0,-1 0 0,0 0 1,1-1-1,0-2-396,1 0-1,0-1 1,0 1 0,0 0 0,1 0 0,4-6-1,-2 5-515,-1 0 0,1 0-1,-1 1 1,11-7 0,28-14-6154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0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5761,'0'0'7496,"0"22"-7017,0 306 2161,0-296-2252,-1-23-338,0 0 0,1 0 1,1 0-1,-1 1 0,1-1 0,1 0 0,0-1 0,0 1 0,4 10 1,-6-18-64,1-1 0,-1 1 1,0 0-1,0 0 0,1 0 0,-1-1 1,1 1-1,-1 0 0,0 0 1,1-1-1,-1 1 0,1 0 0,0-1 1,-1 1-1,1 0 0,0-1 1,-1 1-1,1-1 0,0 1 0,-1-1 1,1 1-1,0-1 0,0 0 1,0 0-1,-1 1 0,1-1 0,0 0 1,0 0-1,0 0 0,0 0 1,0 1-1,-1-1 0,1-1 0,0 1 1,0 0-1,0 0 0,0 0 1,0 0-1,-1-1 0,1 1 0,0 0 1,0-1-1,0 1 0,-1 0 1,1-1-1,0 1 0,-1-1 0,1 1 1,0-1-1,-1 0 0,1 1 1,0-2-1,6-5-24,-1 0 1,-1-1-1,0 1 1,5-10-1,-5 10 166,24-38-430,44-50 0,-69 90 214,0 1 1,0 0-1,0 1 0,0-1 0,7-3 0,-11 7 81,0 0 0,0 0 0,0 0 0,0 0-1,0 0 1,0 0 0,0 0 0,0 0 0,0 0 0,1 0 0,-1 0 0,0 0 0,0 0 0,0 0-1,0 0 1,0 0 0,0 0 0,0 0 0,0 0 0,1 0 0,-1 0 0,0 0 0,0 0 0,0 0-1,0 0 1,0 0 0,0 0 0,0 0 0,0 1 0,0-1 0,0 0 0,0 0 0,0 0 0,0 0-1,0 0 1,1 0 0,-1 0 0,0 0 0,0 0 0,0 1 0,0-1 0,0 0 0,0 0 0,0 0-1,0 0 1,0 0 0,0 0 0,0 0 0,0 0 0,0 1 0,0-1 0,-1 0 0,1 0 0,0 0-1,0 0 1,0 0 0,0 0 0,0 0 0,0 0 0,0 0 0,0 0 0,0 1 0,0-1 0,0 2-53,0 128 871,-1-127-836,1 0 1,0 1 0,1-1 0,-1 0 0,0 0 0,1 0-1,0 0 1,0 0 0,0 0 0,0 0 0,0 0 0,0 0-1,1 0 1,0 0 0,-1-1 0,1 1 0,0-1 0,0 1-1,0-1 1,1 0 0,-1 0 0,1 0 0,-1 0 0,1 0-1,-1 0 1,1-1 0,0 1 0,0-1 0,0 0 0,0 0-1,0 0 1,0 0 0,0-1 0,0 1 0,0-1 0,0 0-1,1 0 1,-1 0 0,0 0 0,0 0 0,0-1 0,0 1-1,0-1 1,4-1 0,-1 0 22,0-1-1,0 1 1,0-1 0,0 0 0,0-1-1,-1 0 1,0 0 0,0 0-1,0 0 1,8-9 0,4-7 95,18-26-1,-6-4-29,-24 40-122,0 1 1,0 0 0,1 0 0,0 0-1,1 1 1,-1-1 0,10-7 0,-16 16 10,0 0 36,0 0 0,1 0 0,-1-1 0,0 1 0,0 0 0,0 0 0,0 0 0,0 0 0,0 0 1,0 0-1,0-1 0,1 1 0,-1 0 0,0 0 0,0 0 0,0 0 0,0 0 0,0 0 0,1 0 0,-1 0 1,0 0-1,0 0 0,0 0 0,0 0 0,1 0 0,-1 0 0,0 0 0,0 0 0,0 0 0,0 0 1,1 0-1,-1 0 0,0 0 0,0 0 0,0 0 0,0 0 0,0 0 0,1 0 0,-1 0 0,0 0 0,0 0 1,0 0-1,0 0 0,0 0 0,1 1 0,-1-1 0,0 0 0,0 0 0,0 0 0,0 0 0,0 0 1,0 1-1,0-1 0,0 0 0,0 0 0,1 0 0,-1 0 0,0 0 0,0 1 0,0-1 0,0 0 1,0 0-1,0 0 0,0 0 0,0 1 0,0-1 0,0 0 0,0 0 0,-1 36 71,-1-17 108,2 0 0,0 0 0,2 0 0,3 20 0,-4-35-173,0 1 0,0-1 0,0 0 0,1 0 0,-1 0 0,1 0 0,0 0 0,1 0 0,-1 0 0,0-1 0,1 1 0,0-1 0,0 1 1,0-1-1,0 0 0,1-1 0,-1 1 0,1 0 0,0-1 0,0 0 0,-1 0 0,2 0 0,3 1 0,-2-1-40,1 0 0,-1-1 1,1 0-1,-1 0 0,1-1 1,-1 1-1,1-1 0,-1-1 1,1 0-1,-1 1 0,1-2 0,-1 1 1,0-1-1,1 0 0,-1 0 1,0-1-1,0 0 0,-1 0 1,1 0-1,0-1 0,-1 0 0,6-5 1,-5 3 81,0 0 0,0 0 0,-1 0 0,0-1 0,0 0 0,-1 0 0,0 0-1,0-1 1,0 1 0,-1-1 0,0 0 0,-1 0 0,0 0 0,0 0 0,0 0 0,-1-1 0,0-9 0,-1-1 73,1 11-2,-1 0 0,0 0 0,-2-12 0,2 18-48,-1-1-1,1 1 1,-1 0 0,0 0-1,0-1 1,0 1-1,0 0 1,0 0-1,-1 0 1,1 0-1,0 0 1,-1 0-1,0 0 1,1 1-1,-5-4 1,-1 1 82,0 0 1,0 1-1,0-1 1,0 2-1,0-1 0,-1 1 1,0 0-1,1 0 1,-1 1-1,0 0 0,0 1 1,1-1-1,-1 2 1,0-1-1,0 1 0,0 0 1,1 1-1,-1-1 1,1 1-1,-1 1 0,1 0 1,-9 4-1,8-3-220,1-1 0,0 1-1,0 0 1,0 1 0,1 0-1,-1 0 1,1 0 0,0 1-1,1 0 1,-1 0 0,1 1-1,1-1 1,-1 1 0,1 0-1,0 0 1,0 1 0,1-1-1,0 1 1,1-1 0,-1 1-1,-1 13 1,4-19-72,0 1-1,0-1 1,0 0-1,0 1 1,0-1-1,0 1 1,1-1 0,-1 1-1,1-1 1,0 0-1,-1 1 1,1-1-1,0 0 1,1 0 0,-1 1-1,0-1 1,1 0-1,-1 0 1,1 0-1,-1-1 1,1 1 0,0 0-1,0-1 1,0 1-1,0-1 1,0 1-1,0-1 1,0 0 0,0 0-1,1 0 1,-1 0-1,4 1 1,7 1-920,0-1 0,0 0 0,1-1 0,24 0 0,-32-1 598,47 0-2977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0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8057,'0'0'5190,"0"21"-4856,-5 130 424,4-37-302,1-114-457,0 1-1,0-1 1,0 1-1,0-1 1,0 0 0,0 1-1,0-1 1,0 1-1,0-1 1,0 1 0,0-1-1,0 1 1,0-1-1,0 1 1,0-1 0,1 1-1,-1-1 1,0 0-1,0 1 1,1-1 0,-1 1-1,0-1 1,1 0 0,-1 1-1,0-1 1,1 0-1,-1 0 1,0 1 0,1-1-1,-1 0 1,1 0-1,-1 1 1,1-1 0,-1 0-1,0 0 1,2 0-1,-1 0 0,0 0-1,0 0 1,1 0-1,-1-1 1,0 1-1,0-1 1,0 1-1,1-1 1,-1 1-1,0-1 1,0 0-1,0 1 1,1-2-1,7-7 50,0 0-1,0-1 1,-1 0-1,11-16 0,12-17 17,-11 20-161,1 2 1,1 0-1,0 1 1,2 1-1,46-29 1,-67 47 79,0-1 1,0 1-1,0-1 1,0 1-1,0 0 1,1 0-1,-1 0 1,0 1-1,0-1 1,1 1-1,-1 0 1,0-1-1,5 2 1,-7-1 23,1 1-1,-1-1 1,1 1-1,-1 0 1,1-1-1,-1 1 1,1 0-1,-1 0 1,0 0 0,1 0-1,-1 0 1,0 0-1,0 1 1,0-1-1,0 0 1,0 0-1,0 1 1,0-1 0,-1 1-1,1-1 1,0 1-1,-1-1 1,1 1-1,-1-1 1,1 1-1,-1 1 1,2 12 135,-1 0 1,0 1-1,-2-1 1,1 0-1,-2 0 1,0 0-1,-7 23 1,9-37-147,-1 3 17,0 1-1957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0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2 269 2576,'0'0'7034,"17"-4"-6342,56-12-88,-59 12-484,1-1-1,0 0 1,-1-1 0,0-1-1,-1 0 1,1-1 0,-1 0 0,-1-1-1,1 0 1,-2-1 0,1 0-1,15-20 1,-22 25-90,0 0-1,0 0 1,-1 0 0,0-1 0,0 1-1,0-1 1,-1 0 0,1 0 0,-1 0-1,-1-1 1,0 1 0,0-1-1,0 1 1,0-1 0,-1 0 0,0-8-1,-1 14 18,0 0-1,0 0 1,0 0-1,0 1 1,0-1-1,0 0 1,0 0-1,0 0 1,-1 1-1,1-1 1,0 0-1,-1 0 1,1 1-1,0-1 1,-1 0-1,1 1 1,-1-1-1,1 0 1,-1 1-1,0-1 1,1 1-1,-1-1 1,1 1-1,-1-1 1,0 1-1,0-1 1,1 1-1,-1 0 1,0-1-1,0 1 1,1 0-1,-1 0 1,-1-1-1,-31 3 779,28-2-786,-6 3 103,-1-1 0,0 2-1,1 0 1,0 0 0,0 1-1,0 0 1,0 1-1,1 0 1,0 1 0,0 0-1,1 1 1,-16 15 0,11-9 45,1 2 0,0-1 0,1 1 0,1 1 0,1 0 0,-16 36 0,21-41-137,0 1 0,1 0 0,1 0 0,-4 26 1,7-35-60,-1 0 0,1 0 1,0 1-1,0-1 1,1 0-1,-1 0 1,1 0-1,0 1 1,0-1-1,0 0 1,0 0-1,1 0 1,0-1-1,0 1 1,0 0-1,0-1 1,0 1-1,1-1 1,5 6-1,-4-6-37,1 1-1,-1-2 1,1 1 0,0 0-1,-1-1 1,1 0 0,0 0-1,1-1 1,-1 1 0,0-1-1,7 1 1,4-1-125,-1 0-1,1-1 1,22-3 0,-3-1-405,0-3 0,0 0 0,-1-3 0,60-24 0,-5-11-3928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1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7297,'0'0'5521,"38"112"-4040,-18-51-393,6 5-224,0-1 24,-7-7-112,-6-9-328,0-18-448,0-15-184,-6-13-1208,-1-3-720,7-23-481,0-4-1488,6-3-2792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1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629 1 8513,'0'0'8898,"-188"88"-8322,84-30-184,-6 3-216,19-7-176,7 0-528,45-20-1208,26-15-1457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32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0 4048,'0'0'9238,"-26"5"-7961,-83 18-77,96-20-786,0 1 1,0 0-1,-20 9 1,21-7-89,10-5-302,0-1 0,0 1 0,1 0 0,-1 0 0,0 0 0,0 0 0,0 1 0,1-1 0,-1 0 0,1 1 0,-1-1 0,1 1 0,-1 0 0,1-1 0,0 1 0,0 0 0,0 0 0,0 0 0,0-1 0,0 1 0,1 0 0,-1 0 0,1 1 0,-1-1 0,1 0 0,0 0 0,-1 0 0,1 4 0,1-2-53,0-1-1,0 1 1,0-1-1,0 1 0,1-1 1,0 0-1,-1 1 1,1-1-1,0 0 0,0 0 1,1 0-1,-1-1 0,0 1 1,1-1-1,5 5 1,15 10-46,-4-3 49,0 0 1,24 26 0,-40-37 15,1 0-1,-1 1 1,0 0-1,0 0 1,0 0 0,-1 0-1,0 0 1,1 0-1,-2 1 1,1-1-1,0 1 1,-1 0-1,0-1 1,0 1-1,0 0 1,-1 0-1,1-1 1,-1 7-1,-1-9 21,1 1-1,-1-1 1,0 0-1,0 1 1,0-1-1,0 0 0,0 0 1,-1 1-1,1-1 1,-1 0-1,1 0 1,-1-1-1,0 1 1,0 0-1,0 0 1,0-1-1,0 0 0,0 1 1,0-1-1,-4 2 1,-4 1 85,1 0 1,-1 0-1,-18 3 0,-22 0 85,0-1 0,-101-3-1,114-3-2190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1:1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85 3696,'0'0'1245,"0"-4"-172,0 2-935,0 1-1,-1-1 0,1 0 0,-1 0 0,1 1 0,-1-1 1,0 1-1,1-1 0,-1 1 0,0-1 0,0 1 0,0-1 1,0 1-1,0 0 0,-1-1 0,-1 0 0,-29-23 2588,-4-4 238,37 37-2815,-1-1 0,0 1 0,-1 0 0,-3 14 0,1 7-30,-22 587 2416,28-587-2414,0 1 0,2-1 0,1 1-1,16 46 1,-13-48-16,-1 1-1,-1 0 0,-2 1 1,4 49-1,-10-22 222,-1-26-289,2 0 0,1 0 0,10 55 0,-4-69-39,-6-15-7,0 0 0,0 0 0,0-1 0,-1 1 0,1 0 0,-1 0 0,1 0 0,-1 0 0,1 0 1,-1 3-1,8-18-6270,-8-1 550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0:59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6041,'0'0'6065,"0"13"-5785,-23 462 3830,17-414-3999,5-36-217,-9 43 0,10-67 78,0 0 0,0 0 0,0 0 0,-1-1 0,1 1 0,0 0 0,0 0 1,-1 0-1,1-1 0,-1 1 0,1 0 0,0-1 0,-1 1 0,1 0 0,-1-1 0,1 1 0,-1-1 0,0 1 0,1 0 0,-1-1 0,0 0 0,1 1 1,-1-1-1,0 1 0,0-1 0,1 0 0,-1 1 0,0-1 0,0 0 0,0 0 0,1 0 0,-1 0 0,0 0 0,0 0 0,0 0 0,1 0 1,-1 0-1,0 0 0,0 0 0,0 0 0,1 0 0,-1-1 0,0 1 0,0 0 0,0-1 0,0 0 0,-2 0-60,0-1 1,0 0-1,0 0 0,0 0 0,0 0 0,1-1 1,0 1-1,-1-1 0,-3-5 0,2 0-201,1 0 0,0 0 0,0 0-1,1 0 1,0-1 0,0 1 0,1-1 0,0 1 0,1-1-1,-1 0 1,3-11 0,-2 10 237,1 0-1,-2 0 1,1 0-1,-1 0 1,-1 0-1,0 0 1,-5-14-1,7 23 82,0 1 1,0 0-1,0-1 0,0 1 1,-1 0-1,1 0 0,0-1 0,0 1 1,0 0-1,0-1 0,-1 1 1,1 0-1,0 0 0,0-1 1,-1 1-1,1 0 0,0 0 1,0 0-1,-1 0 0,1-1 0,0 1 1,-1 0-1,1 0 0,0 0 1,-1 0-1,1 0 0,0 0 1,-1 0-1,1 0 0,0 0 1,-1 0-1,1 0 0,0 0 0,-1 0 1,1 0-1,0 0 0,-1 0 1,1 0-1,0 0 0,-1 0 1,1 1-1,0-1-26,-1 0 0,1 1 0,0-1-1,0 1 1,0-1 0,0 0 0,0 1 0,0-1 0,0 1 0,0-1 0,0 0-1,0 1 1,0-1 0,0 1 0,0-1 0,1 0 0,-1 1 0,0-1-1,0 0 1,0 1 0,0-1 0,1 0 0,-1 1 0,0-1 0,0 0 0,1 1-1,-1-1 1,0 0 0,1 0 0,-1 1 0,0-1 0,0 0 0,1 0-1,-1 0 1,1 1 0,-1-1 0,0 0 0,1 0 0,-1 0 0,0 0 0,1 0-1,-1 0 1,1 0 0,0 0 0,8 4-57,1-1 0,-1 0 0,1 0 1,0-1-1,0 0 0,16 0 0,66-3-447,-81 1 444,7-2 10,-1 0-1,1-1 0,-1-1 0,0-1 0,0 0 1,-1-1-1,1-1 0,-1 0 0,-1-1 0,1-1 1,-2 0-1,16-14 0,-26 20 84,-1 0 0,1 0 0,-1 0-1,0-1 1,0 0 0,-1 0 0,1 1 0,-1-2 0,0 1 0,0 0 0,0 0-1,0-1 1,-1 1 0,0-1 0,0 1 0,0-1 0,0 1 0,-1-1 0,1 0-1,-2-8 1,1 11 511,0 2-517,-1 0 1,1 0-1,-1-1 1,0 1-1,1 0 0,-1 0 1,1 0-1,-1 0 0,1 0 1,-1 0-1,1 0 1,-1 0-1,1 0 0,-1 0 1,1 0-1,-1 0 1,1 0-1,-1 0 0,0 1 1,1-1-1,-1 0 1,1 0-1,0 1 0,-1-1 1,1 0-1,-1 0 0,1 1 1,-1-1-1,1 1 1,0-1-1,-1 0 0,1 1 1,0-1-1,-1 1 1,1 0-1,-15 18 63,15-19-68,-11 18 148,1 1 0,0 0 0,2 0 1,0 1-1,1 0 0,1 0 0,1 0 0,1 1 0,1 0 0,0 0 0,2 0 1,0 0-1,1 0 0,4 24 0,-3-40-166,0-1 0,1 0 0,-1 0 0,1 0-1,0 0 1,0 0 0,0-1 0,0 1 0,0 0 0,1-1 0,0 0 0,0 0-1,0 1 1,0-2 0,0 1 0,0 0 0,7 3 0,-4-3-53,0 1 1,-1-2-1,1 1 1,1-1-1,-1 0 0,0 0 1,1 0-1,-1-1 1,1 0-1,8 0 1,-13-2-10,0 1 0,-1-1 0,1 0 1,-1 1-1,1-1 0,-1 0 0,1 0 1,-1 0-1,0 0 0,1 0 0,-1 0 0,0 0 1,0-1-1,0 1 0,0 0 0,0-1 1,0 1-1,0-1 0,0 1 0,-1-1 1,1 1-1,0-1 0,-1 1 0,1-1 0,-1 0 1,0 1-1,1-3 0,4-10-906,5-2-138,2 1 0,-1 0 0,2 1-1,0 0 1,1 1 0,0 0-1,22-14 1,-24 18 1346,-3-14 8888,-9 34-8609,-8 168 1488,8-176-2013,1 0 0,-1 0 0,0 0 0,1 0 0,0 0 0,0 0 0,0 0 0,0 0 0,0 0 1,1 0-1,-1 0 0,1-1 0,-1 1 0,1-1 0,0 1 0,0-1 0,1 0 0,-1 0 0,0 1 0,1-2 0,-1 1 0,1 0 0,-1 0 0,1-1 0,0 0 0,3 2 0,-1-1-35,0-1 0,-1 1 0,1-1 0,0 0 0,0-1 0,0 1-1,1-1 1,-1 0 0,0 0 0,0 0 0,0-1 0,0 0 0,0 0-1,0 0 1,0-1 0,6-2 0,3-4-43,-1 1 1,-1-2-1,0 0 0,21-20 0,43-49-685,-71 73 696,27-35-197,-30 38 365,0-1 0,0 0-1,0-1 1,-1 1-1,1 0 1,-1-1-1,0 1 1,0 0-1,0-1 1,0-7 2154,-2 12-2245,0-1-1,-1 1 0,1-1 0,0 1 1,0 0-1,-1-1 0,1 1 1,0 0-1,0 0 0,0 0 0,0 0 1,0 0-1,0 0 0,0 0 1,1 0-1,-1 1 0,0-1 0,0 0 1,1 0-1,-1 1 0,1-1 0,-1 0 1,1 1-1,0-1 0,0 1 1,-1-1-1,1 0 0,0 1 0,0-1 1,0 3-1,0-4-79,0-10-5279,-1 9 5102,1 0 1,0-1-1,0 1 0,1-1 1,-1 1-1,0 0 0,0-1 1,1 1-1,-1-1 1,1 1-1,0-2 0,12-9-4796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1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21 1856,'0'0'12219,"-13"-1"-11551,6 1-627,-28-2 10,29 1-119,23 1-97,198-7 42,-64 0 92,-131 6-11,-14 0-7,1 1 0,-1 0 0,1-1 0,-1 2 0,1-1 0,-1 1 0,1 0 0,-1 0 0,12 5 0,-17-5 36,0 0 1,1 0 0,-1 0 0,0 0 0,0 0 0,0 0 0,0 1 0,0-1 0,0 0 0,0 1 0,0-1 0,-1 1-1,1-1 1,0 1 0,-1-1 0,1 1 0,-1-1 0,0 1 0,1 0 0,-1-1 0,0 1 0,0-1 0,0 1 0,0 0-1,0-1 1,-1 1 0,1-1 0,0 1 0,-2 2 0,1 1 7,-1 0 0,0 0 0,-1 0 0,1-1 0,-1 1 0,1-1 1,-1 1-1,-6 5 0,-20 17-469,0-2 0,-60 38 0,49-36 160,-51 44 0,87-67 435,0 0-1,0 0 0,0 0 1,-4 7-1,7-9-42,0 0-1,0-1 0,0 1 1,1 0-1,-1 0 0,0 0 1,1 0-1,0 0 1,-1 0-1,1 0 0,0 0 1,0 0-1,0 0 1,0 0-1,0 0 0,1 2 1,-1-3-57,1 0 0,-1 0 1,0 0-1,1-1 1,-1 1-1,1 0 0,-1 0 1,1 0-1,-1-1 1,1 1-1,-1 0 0,1 0 1,0-1-1,-1 1 1,1-1-1,0 1 0,0-1 1,-1 1-1,1-1 1,0 1-1,0-1 0,0 1 1,1-1-1,23 4 29,-17-3 3,35 3 53,0-2 1,0-2-1,-1-2 1,1-1-1,0-2 0,-1-3 1,54-15-1,-91 21-118,3 0-168,0-1 0,0 0 0,13-7 0,-20 9 97,1 0-1,0 0 1,-1 0-1,1 0 1,-1-1-1,1 1 1,-1 0-1,0-1 1,0 1-1,0-1 1,1 0-1,-1 1 1,-1-1-1,1 0 0,0 1 1,0-1-1,-1 0 1,1 0-1,-1 0 1,1 0-1,-1 0 1,0-2-1,0-29-1812,-1 22 1589,0-1 0,1 1 0,0-1 0,1 1 0,0-1 0,1 1 0,1 0 0,5-16 0,-8 26 371,0 1 1,0 0-1,0 0 1,0-1-1,0 1 1,0 0-1,0 0 1,0-1 0,0 1-1,0 0 1,0 0-1,1-1 1,-1 1-1,0 0 1,0 0-1,0 0 1,0 0-1,1-1 1,-1 1-1,0 0 1,0 0-1,1 0 1,-1 0 0,0 0-1,0-1 1,0 1-1,1 0 1,-1 0-1,0 0 1,0 0-1,1 0 1,-1 0-1,0 0 1,0 0-1,1 0 1,-1 0 0,6 9 1066,-1 19-258,-4-27-763,3 32 837,1 3-69,16 57 1,31 81-87,-49-155-695,-3-18-68,0-1 0,0 0 0,0 0 0,1 0 0,-1 1 0,0-1 0,0 0 0,0 0-1,0 1 1,0-1 0,0 0 0,0 0 0,0 0 0,0 1 0,0-1 0,0 0-1,0 0 1,0 1 0,-1-1 0,1 0 0,0 0 0,0 0 0,0 1 0,0-1-1,0 0 1,0 0 0,-1 0 0,1 1 0,0-1 0,0 0 0,0 0 0,0 0 0,-1 0-1,1 0 1,0 1 0,0-1 0,0 0 0,-1 0 0,1 0 0,0 0 0,0 0-1,0 0 1,-1 0 0,1 0 0,0 0 0,0 0 0,-1 0 0,1 0 0,0 0 0,0 0-1,-1 0 1,1 0 0,0 0 0,0 0 0,0 0 0,-1 0 0,1 0 0,0 0-1,0-1 1,0 1 0,-1 0 0,1 0 0,0 0 0,0 0 0,0 0 0,-1-1 0,1 1-1,0 0 1,-5-5-83,-1 1 0,1-1 0,1 0-1,-1-1 1,1 1 0,0-1-1,0 1 1,1-1 0,-1-1 0,1 1-1,1 0 1,-1-1 0,1 1 0,-2-11-1,1 2-114,1-1-1,1 1 0,0-1 1,1 1-1,3-25 0,-2 33 95,0 0 0,0-1 0,1 1-1,0 0 1,1 0 0,0 1 0,0-1 0,0 0-1,1 1 1,0 0 0,0 0 0,0 0 0,1 0-1,0 1 1,0 0 0,0 0 0,1 0 0,0 0-1,0 1 1,0 0 0,0 0 0,1 1-1,0 0 1,-1 0 0,1 1 0,0-1 0,0 1-1,0 1 1,1-1 0,-1 1 0,0 1 0,1-1-1,-1 1 1,0 1 0,12 1 0,-14-1 78,1 0 1,-1 1-1,1 0 0,-1 0 1,0 0-1,0 0 1,0 1-1,0 0 1,0 0-1,0 1 0,-1-1 1,0 1-1,0 0 1,0 0-1,0 0 0,6 9 1,-8-10 57,0 0-1,-1 0 1,1 0 0,-1 0-1,1 0 1,-1 0 0,0 0 0,0 0-1,-1 1 1,1-1 0,0 0-1,-1 0 1,0 1 0,0-1 0,0 0-1,0 1 1,-1-1 0,1 0-1,-1 1 1,0-1 0,0 0-1,0 0 1,0 0 0,-1 0 0,1 0-1,-1 0 1,0 0 0,1 0-1,-5 4 1,1-2 46,0-1 1,-1 1-1,1-1 0,-1 0 1,0 0-1,0-1 0,0 1 0,0-1 1,-1-1-1,1 1 0,-11 1 0,4-1 16,0-1 0,0 0-1,0-1 1,0 0-1,-18-2 1,28 1-150,0-1 0,0 1 0,-1 0 0,1-1 1,0 0-1,0 1 0,0-1 0,0-1 0,0 1 0,0 0 0,0-1 0,1 1 0,-1-1 1,0 0-1,1 0 0,-4-3 0,4 2-107,0 0 0,0 0 0,1 0 0,0 0 0,-1 0 0,1 0 0,0 0 0,1 0 0,-1-1 0,1 1 1,-1 0-1,1 0 0,0-1 0,0 1 0,1-5 0,-1 3-227,0 1-1,1-1 1,0 0 0,0 1-1,0-1 1,0 1 0,4-7 0,-1 4-704,1 0 0,0 0 0,11-11 0,-15 17 929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1:00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7881,'0'0'6258,"38"0"-12532,-30 14 1089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1:03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2696,'0'0'3750,"13"-2"-2799,-3 0-750,1 1 43,0-1-1,0 0 1,-1-1 0,1 0-1,-1-1 1,19-9 0,-21 8 20,0 0 0,0 0 1,0-1-1,-1 1 0,0-2 0,0 1 1,-1-1-1,12-15 0,-12 15-243,0-1 0,1 1 0,0 0 0,0 1 0,1-1-1,0 2 1,9-6 0,-8 4 28,1 0-1,-1 0 1,17-17-1,-26 24-7,1-1-1,-1 0 0,1 1 0,-1-1 1,0 0-1,1 0 0,-1 0 0,0 1 1,0-1-1,0 0 0,1 0 1,-1 0-1,0 0 0,0 1 0,0-1 1,0 0-1,0 0 0,-1 0 0,1 0 1,0 1-1,0-1 0,0 0 1,-1 0-1,1 0 0,0 1 0,-1-1 1,1 0-1,-1 0 0,1 1 0,-1-1 1,1 1-1,-1-1 0,0 0 0,1 1 1,-1-1-1,1 1 0,-1-1 1,0 1-1,-1-1 0,-27-15-5,14 11 133,0 1 0,-1 0 0,1 2-1,-1-1 1,0 2 0,-28 0 0,41 2-169,-1 0 0,0 0 0,1 0 0,-1 0 0,1 0 0,0 1 0,-1 0 0,1-1 0,0 1 0,0 0 0,0 1 0,0-1 0,0 0 0,1 1 0,-1 0 0,1 0 0,-1-1 0,1 1 0,0 1 0,0-1 0,-1 4 0,-5 8-15,0 1 1,1-1-1,-6 22 0,7-13 17,1 0 1,0 0-1,2 0 0,-1 41 1,5-60-3,-1 0 0,0 0 0,1 0 0,0 0 1,0-1-1,0 1 0,1 0 0,0 0 0,0-1 0,0 1 1,0-1-1,1 0 0,-1 1 0,1-1 0,6 6 0,-3-5-12,0 1-1,0-1 1,1 0-1,0 0 1,0-1-1,0 1 0,1-2 1,14 6-1,-6-4-13,0 0-1,1-2 0,0 0 1,0 0-1,0-2 1,0 0-1,0-1 0,31-4 1,-41 3 25,-1-1 1,1-1 0,-1 1-1,0-1 1,0 0 0,0 0 0,0-1-1,-1 0 1,1 0 0,-1 0-1,0 0 1,0-1 0,0 0 0,-1 0-1,0 0 1,0-1 0,0 0-1,0 1 1,3-10 0,3-6-20,-1-1 1,-1 1 0,-1-2-1,5-28 1,-9 42 3,-1 0 1,1 0-1,7-12 1,2-8 4,-12 29 8,0 0 0,0 0-1,0-1 1,0 1 0,0 0-1,0 0 1,0-1 0,0 1-1,0 0 1,0 0 0,0 0-1,0-1 1,0 1 0,0 0-1,1 0 1,-1 0 0,0-1 0,0 1-1,0 0 1,0 0 0,0 0-1,1 0 1,-1 0 0,0-1-1,0 1 1,0 0 0,1 0-1,-1 0 1,0 0 0,0 0-1,0 0 1,1 0 0,-1 0-1,0 0 1,0 0 0,1 0-1,-1 0 1,0 0 0,0 0-1,0 0 1,1 0 0,-1 0-1,8 10-144,3 18 54,-11-26 112,20 64 79,-15-45-87,1 0 1,1 0-1,0-1 0,2 0 1,0-1-1,1 0 1,22 30-1,-32-48 15,1 0 0,-1-1-1,0 1 1,1-1 0,-1 1-1,1-1 1,-1 1 0,1-1 0,-1 0-1,1 1 1,-1-1 0,1 1 0,-1-1-1,1 0 1,0 0 0,-1 1 0,1-1-1,-1 0 1,1 0 0,0 0 0,0 1-1,4-11 412,-5-30 60,-1 27-479,0-30 99,-1 25-48,1 0 0,2 1 0,-1-1 0,5-20 0,-5 37-67,1 0 0,-1 0-1,1 0 1,-1-1-1,1 1 1,-1 0 0,1 1-1,0-1 1,0 0 0,0 0-1,-1 0 1,1 0 0,0 0-1,0 1 1,0-1-1,0 0 1,0 1 0,0-1-1,0 1 1,0-1 0,1 1-1,-1 0 1,1-1-1,30-2-131,-25 2 91,141 0-1542,-76 1-1609,-24 0-1738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1:04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329 104 1144,'0'0'5669,"0"-6"-5022,1-6-367,-1-36 1488,0 46-1700,0 1 0,0-1 0,0 1 0,-1-1 0,1 1 0,-1-1 0,1 1 1,-1-1-1,0 1 0,1 0 0,-1-1 0,0 1 0,0 0 0,0-1 0,0 1 0,0 0 0,0 0 0,0 0 0,0 0 0,0 0 0,-1 0 1,1 0-1,0 1 0,-1-1 0,1 0 0,-1 1 0,-1-2 0,-7 1 81,-1-1 0,1 1 0,0 1 0,0 0 0,0 0 0,-1 1 0,1 1 0,0-1 0,0 2-1,0-1 1,0 1 0,1 1 0,-1 0 0,1 0 0,0 1 0,-13 9 0,11-7-108,1 2 1,0-1-1,1 2 0,0-1 1,0 1-1,1 0 0,0 1 1,1 0-1,0 0 0,1 1 0,0 0 1,-7 20-1,10-21-41,1 1-1,0-1 1,0 1-1,1-1 1,1 16-1,0-24-30,0-1 0,1 1 0,-1 0 0,1-1 0,-1 1 0,1-1 0,0 1 0,0-1 0,0 1 0,0-1 0,1 1 0,-1-1 1,1 0-1,-1 0 0,1 0 0,0 0 0,0 0 0,0 0 0,0 0 0,0-1 0,0 1 0,0-1 0,0 1 0,1-1 0,-1 0 0,1 0 0,-1 0 0,1 0 0,-1-1 0,5 2 0,-2-1 23,-1 0 0,1-1 0,-1 0 0,1 1 0,-1-1 0,0-1 1,1 1-1,-1-1 0,1 0 0,-1 0 0,1 0 0,-1 0 0,0-1 0,0 1 1,0-1-1,0-1 0,0 1 0,4-3 0,4-7 6,-1-1 0,0 1 0,-1-2 0,-1 1 0,0-2 0,-1 1-1,0-1 1,6-18 0,6-9-187,-13 21 128,-5 15 140,-2 8 302,0 13-352,1 1 1,0-1 0,1 1-1,1-1 1,0 1 0,1-1-1,1 0 1,8 19 0,-10-28-49,0 0 0,1 0 1,0 0-1,0 0 0,0-1 0,1 0 1,-1 0-1,1 0 0,1 0 0,-1-1 1,1 0-1,-1 0 0,1 0 0,0-1 1,1 0-1,-1 0 0,0-1 0,1 1 1,0-1-1,-1-1 0,14 3 0,-10-3-28,1 0 1,-1-1-1,1 0 0,14-2 0,-21 2 52,-1-1-1,1 0 0,-1 0 1,1 0-1,-1 0 1,0-1-1,0 1 1,1-1-1,-1 0 1,0 0-1,-1 0 0,1 0 1,0 0-1,-1-1 1,1 1-1,3-5 1,5-11 26,-1 0-1,0-1 1,-2 0 0,10-28 0,-8 21-23,21-43-1,-30 67-21,0 0-1,0-1 1,1 1 0,-1 0-1,1 0 1,0 0 0,0 0-1,3-2 1,-5 4 10,0 0 1,0 0-1,1-1 1,-1 1-1,0 0 1,0 0-1,1 0 0,-1 0 1,0 0-1,0 0 1,1 0-1,-1 0 1,0 0-1,0 0 0,1 0 1,-1 0-1,0 0 1,0 0-1,1 0 1,-1 0-1,0 0 0,0 0 1,1 1-1,-1-1 1,0 0-1,0 0 1,0 0-1,1 0 0,-1 0 1,0 1-1,0-1 1,1 0-1,4 18 2,-1 9 20,0 0 0,2-1 0,1 1 1,1-2-1,1 1 0,2-1 1,0 0-1,1-1 0,25 35 0,-16-39-202,-20-20 193,-1 1 0,0-1-1,0 0 1,1 1 0,-1-1 0,0 0 0,1 0 0,-1 1 0,0-1 0,1 0-1,-1 0 1,0 0 0,1 1 0,-1-1 0,1 0 0,-1 0 0,0 0 0,1 0-1,-1 0 1,1 0 0,-1 0 0,0 0 0,1 0 0,-1 0 0,1 0-1,-1 0 1,1 0 0,-1 0 0,0 0 0,1-1 0,-1 1 0,0 0 0,1 0-1,-1 0 1,0-1 0,1 1 0,-1 0 0,0 0 0,1-1 0,-1 1 0,0 0-1,1-1 1,-1 1 0,0 0 0,0-1 0,1 1 0,-1 0 0,0-1 0,0 1-1,0 0 1,0-1 0,0 1 0,0-1 0,1 1 0,-1 0 0,0-1 0,0 1-1,0-1 1,0 1 0,0-1 0,-1 1 0,1 0 0,0-1 0,0 0-1,0-35 237,1-1 0,1 1-1,2 0 1,2-1-1,12-38 1,-17 73-252,0 1 0,0-1-1,0 0 1,0 0 0,0 1 0,0-1 0,1 0 0,-1 1-1,1 0 1,-1-1 0,1 1 0,0 0 0,-1 0-1,1 0 1,0 0 0,0 0 0,0 0 0,0 0 0,0 1-1,0-1 1,0 1 0,0-1 0,0 1 0,0 0-1,0 0 1,0 0 0,3 0 0,8 0-164,0 1-1,0 1 1,16 4 0,-26-6 120,113 34-5089,-69-20-2202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1:05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207 393 4520,'0'0'3988,"-2"0"-3212,-26 0 273,16-1-226,0 1-1,-1 0 0,-22 4 1,31-3-742,0 0 0,0 0 0,0 0 0,1 1 0,-1 0 0,0 0 0,1 0 0,-1 0 0,1 1 0,-1-1 0,1 1 0,0 0 0,0 0 0,0 0 0,-4 6 0,1 0-72,1 1-1,0 1 1,0-1-1,1 1 1,0 0-1,1 0 1,0 0-1,-2 18 1,2-3 36,2 0 1,2 47-1,0-67-51,0 1 1,1-1-1,-1 0 0,2 1 0,-1-1 0,0 0 0,1-1 0,0 1 1,1 0-1,-1-1 0,1 1 0,0-1 0,0 0 0,1-1 1,6 7-1,-8-9 2,0 1-1,0-1 1,0 0 0,0 0 0,0 0 0,0 0 0,1-1 0,-1 1 0,1-1-1,-1 0 1,1 0 0,-1 0 0,1-1 0,0 1 0,-1-1 0,1 0 0,0 0-1,-1 0 1,1 0 0,0-1 0,-1 1 0,1-1 0,0 0 0,-1 0 0,1 0-1,-1-1 1,0 1 0,1-1 0,3-2 0,6-8-28,0 0 0,0 0 1,-1-1-1,-1-1 0,0 0 0,17-30 0,-22 35-9,44-75-961,-3-2 0,61-163 0,-94 206 1107,-2-1 1,8-58-1,-12 61 568,-30 150 1796,7 226-958,14-320-1477,2 0-1,0 0 1,1 0 0,0-1 0,1 1 0,0-1 0,2 0-1,0 0 1,0 0 0,1 0 0,1-1 0,12 20 0,-18-33-27,-1 1 1,0 0-1,1 0 1,-1-1-1,1 1 1,-1 0-1,1 0 0,-1-1 1,1 1-1,0-1 1,-1 1-1,1-1 1,0 1-1,-1-1 1,1 1-1,0-1 1,0 1-1,-1-1 1,1 0-1,0 1 1,0-1-1,0 0 1,0 0-1,-1 0 1,1 0-1,0 0 0,0 0 1,0 0-1,0 0 1,0 0-1,-1 0 1,1 0-1,0 0 1,0-1-1,0 1 1,-1 0-1,1-1 1,0 1-1,0 0 1,0-1-1,-1 1 1,1-1-1,0 1 1,-1-1-1,1 0 0,-1 1 1,1-1-1,-1 0 1,1 1-1,-1-1 1,1 0-1,-1 1 1,1-1-1,0-2 1,4-6 100,-1-1 1,0 0 0,5-17-1,-5 14-148,4-8-13,1 0 0,0 1 0,2 0 0,0 1 0,1 0 0,1 1 0,30-33 0,-24 39-120,-19 11 166,1 1-1,-1 0 1,0 0 0,1 0-1,-1-1 1,1 1-1,-1 0 1,1 0-1,-1 0 1,1 0 0,-1 0-1,1 0 1,-1 0-1,1 0 1,-1 0-1,1 0 1,-1 0 0,1 1-1,-1-1 1,1 0-1,-1 0 1,1 0-1,-1 0 1,1 1 0,-1-1-1,0 0 1,1 1-1,-1-1 1,0 0-1,1 1 1,-1-1 0,0 0-1,1 1 1,-1-1-1,0 1 1,1-1-1,-1 1 1,0-1 0,0 0-1,0 1 1,1-1-1,-1 1 1,0-1-1,0 1 1,0-1 0,0 1-1,0 0 1,8 76 176,-6-53-120,0 0 0,11 41-1,-11-58-55,0 1 1,1-1-1,0 0 1,0 0-1,1-1 0,0 1 1,0-1-1,0 1 0,1-1 1,0-1-1,0 1 1,1-1-1,6 5 0,-9-7-13,0-1 0,0 1 0,1-1-1,-1 0 1,1-1 0,0 1 0,-1 0-1,1-1 1,0 0 0,0 0 0,0 0-1,0-1 1,0 1 0,0-1 0,0 0-1,0 0 1,5-1 0,-3 0 11,0-1 1,-1 1-1,1-1 0,-1-1 1,1 1-1,-1-1 0,0 0 1,0 0-1,-1-1 0,9-6 1,4-7 25,-1-1 0,-1-1 0,0-1 0,18-31 0,-33 50-17,29-58 21,-23 44-22,0 1-1,17-26 1,-23 39-6,0 1 1,1-1-1,-1 1 0,0 0 0,0-1 1,0 1-1,1 0 0,-1-1 1,0 1-1,0 0 0,1-1 0,-1 1 1,0 0-1,1 0 0,-1-1 0,0 1 1,1 0-1,-1 0 0,1 0 1,-1 0-1,0-1 0,1 1 0,-1 0 1,1 0-1,-1 0 0,0 0 1,1 0-1,0 0 0,3 11-53,-3 31 173,-2-29-42,1 16 26,-1-9-52,1-1 0,1 1 0,6 32 0,-5-45-96,-1-1 0,1 0 0,1 0 0,-1 0 0,1 0 0,0 0 0,0-1 0,1 1 0,0-1 0,0 0 0,0 0 0,1 0 0,-1-1-1,1 1 1,8 5 0,-10-8 37,-1-1 0,1 1-1,0 0 1,0-1 0,0 0 0,0 1-1,0-1 1,0 0 0,0-1-1,1 1 1,-1 0 0,0-1 0,0 0-1,1 0 1,-1 0 0,0 0 0,0 0-1,1-1 1,-1 1 0,0-1-1,0 0 1,0 0 0,0 0 0,0-1-1,0 1 1,0-1 0,0 1-1,0-1 1,-1 0 0,1 0 0,-1 0-1,1 0 1,-1-1 0,2-2-1,8-9 55,0-1 0,-1-1-1,-1 0 1,13-29 0,-19 37-44,64-144 65,-40 95 18,-28 57-73,0 0 0,0 0 0,0 1 0,0-1-1,1 0 1,-1 0 0,0 0 0,0 1 0,0-1 0,0 0 0,0 0 0,0 0 0,1 0 0,-1 0-1,0 0 1,0 1 0,0-1 0,0 0 0,1 0 0,-1 0 0,0 0 0,0 0 0,0 0 0,1 0-1,-1 0 1,0 0 0,0 0 0,0 0 0,0 0 0,1 0 0,-1 0 0,0 0 0,0 0 0,0 0-1,1 0 1,-1 0 0,0 0 0,0 0 0,0 0 0,1 0 0,-1 0 0,0 0 0,0-1 0,0 1-1,0 0 1,1 0 0,-1 0 0,0 0 0,0 0 0,0 0 0,0-1 0,0 1 0,0 0 0,1 0-1,-1 0 1,0-1 0,0 1 0,0 0 0,0 0 0,0-1 0,3 26 64,-2-12 31,9 31 62,1-1 1,3 0 0,1-1-1,3-1 1,1-1-1,30 49 1,8 1 172,-31-53-245,-2 2 1,-2 0 0,34 85 0,-52-114-83,-2 1 0,1-1 0,-1 1 1,-1 0-1,0 0 0,0 10 0,-1-17 22,-1 0 0,1 0-1,-1-1 1,1 1-1,-1 0 1,0-1 0,0 1-1,-1-1 1,1 1-1,-1-1 1,1 0 0,-1 1-1,0-1 1,-1 0-1,1 0 1,0 0 0,-1-1-1,0 1 1,1 0 0,-6 2-1,-3 1 117,0 0 1,0-2-1,-1 1 0,1-1 0,-1-1 0,0 0 1,-20 2-1,-90 2 775,119-7-896,-15 1 86,-1 0-40,-1 0 0,0-2 1,0 0-1,-32-7 0,49 8-99,1-1 1,0 1-1,0-1 0,0 1 1,0-1-1,1 0 0,-1 0 1,0 0-1,0 0 0,0 0 1,1 0-1,-1 0 0,0-1 1,1 1-1,-1-1 0,1 1 1,0-1-1,-1 1 0,1-1 1,0 0-1,0 0 0,0 1 1,0-1-1,0 0 0,1 0 1,-1 0-1,0 0 0,1 0 1,0 0-1,-1 0 0,1 0 1,0 0-1,0 0 0,0-1 1,0 1-1,1 0 0,-1 0 1,1-2-1,2-3-427,-1-1 0,1 1 0,1 1 0,0-1 0,0 0 0,0 1 0,0 0 0,1 0 0,8-7 0,45-45-5876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1:1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7 127 3472,'0'0'3357,"-1"-9"-3110,-4-27 313,5 35-494,0 1 0,0-1 1,0 1-1,0-1 0,1 1 1,-1-1-1,0 1 0,0 0 1,1-1-1,-1 1 1,0-1-1,1 1 0,-1-1 1,1 1-1,-1 0 0,0-1 1,1 1-1,-1 0 0,1-1 1,-1 1-1,1 0 0,-1 0 1,1 0-1,-1-1 1,1 1-1,-1 0 0,1 0 1,-1 0-1,1 0 0,-1 0 1,1 0-1,-1 0 0,1 0 1,-1 0-1,2 0 0,19 1 376,-20-1-291,312 2 2582,552-13-1005,-650 5-1468,83-6 184,-258 8-389,493-29 80,540 38-88,121-10 41,-834 1-89,31-1-349,-364 7 412,44 7 0,-9 0 4,-51-8-66,-2-1-5,-1 1 0,1-1 0,-1 2-1,0-1 1,1 1 0,-1 0-1,0 1 1,0 0 0,13 7 0,-20-9 44,-1 0 0,1 0 0,0 1 1,-1-1-1,1 0 0,0 0 1,-1 1-1,0-1 0,1 0 0,-1 0 1,0 1-1,0-1 0,1 1 0,-1 1 1,-1-3-27,1 1 0,0-1 0,0 1 0,0 0 0,0-1 0,0 1-1,0-1 1,0 1 0,0-1 0,0 1 0,1 0 0,-1-1 0,0 1 0,0-1 0,0 1 0,1-1 0,-1 1 0,0-1 0,0 1 0,1-1 0,-1 1 0,1-1 0,-1 1 0,0-1 0,1 1 0,-1-1 0,1 0 0,-1 1 0,1-1 0,-1 0 0,1 0 0,0 1 0,-1 31 1671,0 12-1526,2-1 0,11 70 0,-6-54 85,-5-41-86,6 36-1,20 97 264,-15-84-248,-4 1-1,2 70 0,-11 139-98,-1-134-158,16 75-66,-22 8-1168,7-225 1222,-13-2 145,1 0 19,-22-7 0,-8 0-80,-36 2 9,-119 5-1,84 3 12,-1687 3-53,1387-26 21,367 18 32,-171-14-2,-437-24-232,-90-4-216,332 23 292,224 20 95,99 3 25,-333 4-794,377-2 712,18 0 138,-39 0 0,46-3-25,18 0 3,1 0-30,-4 0 25,4 0-13,0-16-3199,0 13 2957,1-1 0,-1 0 1,1 1-1,0-1 1,0 0-1,0 1 0,1-1 1,-1 1-1,1-1 0,0 0 1,0 1-1,0 0 1,1-1-1,1-4 0,-1 6 309,0-1 0,0 1 0,-1-1 0,1 0 0,-1 0-1,1 0 1,-1 0 0,0 0 0,0 0 0,-1 0 0,1 0 0,-1-1-1,1 1 1,-1 0 0,0 0 0,0 0 0,-1-6 0,1 0-1559,-2 6 537,-4 3-985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1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516 1628 6001,'0'0'9681,"9"-6"-7201,-18-368-3326,8 255 520,-18-136-1,-4 79-223,-2-195 0,5 235 582,11 106-8,-1-49-291,10 67 79,0 11 195,0 1-1,0 0 0,1-1 1,-1 1-1,0-1 0,0 1 1,0 0-1,0-1 0,0 1 1,0-1-1,0 1 0,0 0 1,0-1-1,0 1 0,-1-1 1,1 1-1,0 0 0,0-1 1,0 1-1,0-1 0,0 1 1,-1 0-1,1-1 0,0 1 1,0 0-1,-1 0 0,1-1 1,0 1-1,-1 0 0,1-1 1,0 1-1,-1 0 0,1 0 1,0 0-1,-1-1 0,1 1 1,0 0-1,-1 0 0,1 0 1,-1 0-1,1 0 0,0 0 1,-1 0-1,1 0 0,-1 0 1,1 0-1,0 0 0,-1 0 1,1 0-1,-1 0 0,1 0 1,0 0-1,-1 0 0,1 0 1,0 1-1,-1-1 0,1 0 1,0 0-1,-1 1 0,-16 12 172,-20 27-72,-79 66 0,100-93-41,0 0 0,0-2 1,-1 0-1,0-1 0,-1 0 1,-1-2-1,1 0 0,-1-1 1,-26 6-1,45-13-76,-1 0 0,0 0 0,0 1 0,1-1 0,-1 0 0,0 0 0,0 0 0,1 0 0,-1 0 1,0 0-1,0 0 0,0 0 0,1 0 0,-1 0 0,0-1 0,0 1 0,1 0 0,-1 0 0,0-1 0,1 1 0,-1-1 0,0 1 0,1 0 0,-1-1 0,0 1 0,1-1 0,-1 1 0,1-1 1,-1 0-1,1 1 0,-1-1 0,1 0 0,-1 1 0,0-2 0,1-1-43,0 1-1,0-1 1,0 1 0,0-1-1,1 1 1,-1-1 0,1 1 0,-1 0-1,1-1 1,0 1 0,2-4-1,7-15-131,1 0 0,1 2 0,1-1 0,19-20 0,67-69-200,-94 103 379,0 1-1,1 0 0,-1 1 1,1 0-1,0-1 0,0 2 0,0-1 1,0 1-1,9-4 0,-12 6 10,0 1-1,0-1 1,0 1-1,0 0 0,0 0 1,0 0-1,0 0 0,0 0 1,0 1-1,0-1 0,0 1 1,0 0-1,-1 0 1,1 0-1,0 0 0,0 0 1,-1 1-1,1-1 0,-1 1 1,1 0-1,-1-1 1,0 1-1,0 0 0,1 1 1,1 2-1,17 22 152,-1 0 1,32 60-1,-20-31-42,12 21 30,-11-19-128,43 57-1,-68-106-149,-7-8 27,0 1 0,1-1 0,-1 0 0,0 1 0,0-1 0,0 1 0,0-1 0,-1 1 0,1-1 0,0 1 0,-1-1 0,1 1 0,-1 0 0,1 0 0,-1 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19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556 159 4632,'0'0'9161,"0"-29"-8355,0 13-847,0 13 45,1 0 1,-1 0 0,1 0-1,-1-1 1,0 1-1,0 0 1,-1 0-1,1 0 1,-1 0 0,1 0-1,-1 0 1,0 0-1,0 0 1,0 0-1,0 1 1,-1-1 0,1 0-1,-1 1 1,0-1-1,0 1 1,0-1-1,0 1 1,0 0 0,0 0-1,0 0 1,-1 0-1,1 0 1,-1 0-1,-4-2 1,-3-1-20,0 1 0,1-1 1,-2 2-1,1-1 0,0 1 0,-1 1 0,1 0 1,-18-1-1,21 2 11,0 1 0,0 0 0,0 1 0,0-1 0,0 1 0,0 0 0,0 1 0,1 0 1,-1 0-1,0 1 0,1-1 0,-1 1 0,-10 8 0,-6 6 26,1 1 1,1 0-1,-23 28 1,38-39-16,0 0 0,1 1 0,0 0 1,0 0-1,1 0 0,0 0 1,1 0-1,-1 1 0,1 0 0,1 0 1,0 0-1,0 0 0,1 0 0,0 9 1,1-8 6,-1-5-58,1 0 1,0 0 0,0-1-1,1 1 1,-1 0 0,1 0-1,0 0 1,3 5 0,-3-8 7,0-1 0,0 1 0,1 0 0,-1-1 0,1 1 0,-1-1 0,1 0 0,0 1 0,-1-1 0,1 0 0,0 0 1,0 0-1,0 0 0,0-1 0,0 1 0,0 0 0,0-1 0,0 0 0,0 1 0,0-1 0,0 0 0,4 0 0,4 1-5,1-1-1,-1 0 0,1-1 1,-1 0-1,1-1 0,-1 0 0,0 0 1,0-1-1,0-1 0,0 0 1,-1 0-1,16-9 0,-10 3-108,-1-1-1,0 0 0,0 0 0,-2-2 1,1 1-1,18-27 0,-21 27-7,-7 8 136,1 1 1,-1 0 0,-1-1 0,1 0-1,0 1 1,-1-1 0,0 0 0,0 0 0,3-8-1,-5 11 264,0 17-168,-1 67-29,10 247 13,-8-250-13,-1-77-1,-1-1-1,1 1 0,-1-1 1,0 0-1,1 1 0,-1-1 0,-1 0 1,1 0-1,0 0 0,0 0 1,-1 0-1,1 0 0,-1 0 1,0 0-1,0 0 0,1-1 0,-1 1 1,0-1-1,0 1 0,0-1 1,-1 0-1,1 0 0,0 0 1,0 0-1,-1 0 0,1-1 0,0 1 1,-1 0-1,-4-1 0,-11 4 202,-1-2-1,-34 2 1,40-4-97,-30 2 197,-102 0 914,134-2-1160,0-1 1,-1-1-1,1 0 1,0 0-1,0-1 1,1 0-1,-1-1 1,1-1-1,-20-10 1,28 14-154,1 0 0,-1-1-1,0 1 1,0-1 0,1 0 0,-1 1 0,1-1 0,-1 0-1,1 0 1,0 0 0,0 0 0,0 0 0,0 0 0,0-1-1,0 1 1,0 0 0,1 0 0,-1-1 0,1 1 0,0 0-1,0-1 1,0 1 0,0 0 0,0-1 0,0 1 0,0 0-1,1 0 1,-1-1 0,1 1 0,0 0 0,0 0 0,0-1-1,0 1 1,0 0 0,0 0 0,0 0 0,1 0-1,-1 1 1,3-4 0,28-19-1934,1 1 0,37-20 1,-64 40 1523,62-33-6017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0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1464,'0'0'4781,"4"24"-3225,17 77-585,-19-93-863,0 0 0,0 0 0,0 0 0,1 0 0,0 0 0,1-1 0,4 8 0,-3-5-53,-3-8 1116,-3-6-942,0 0-1,0-1 1,0 1-1,-1 0 1,1 0-1,-1 0 1,0 0-1,-1 0 1,1 0-1,-4-5 1,-11-20-135,15 25-100,1-1 0,-1 1 0,1-1 0,0 1 0,1-1 0,-1 1 0,1-1 0,0 1 0,0-1 0,0 1 0,1-1 0,-1 0 0,1 1 1,0-1-1,0 1 0,1 0 0,-1-1 0,1 1 0,0 0 0,0 0 0,1 0 0,-1 0 0,1 1 0,0-1 0,0 1 0,0-1 0,0 1 0,1 0 0,6-5 0,8-4-223,1 1-1,0 0 0,1 2 1,39-15-1,-57 24 101,32-11-328,-33 10 281,1 1 0,-1-1 0,0 1-1,0 0 1,1-1 0,-1 1 0,0 0 0,1 0 0,-1 0 0,1 0 0,-1 0 0,0 0-1,1 0 1,-1 0 0,0 1 0,1-1 0,-1 0 0,0 1 0,0-1 0,1 1-1,1 1 1,-2 12-3426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0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1 0 3488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1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3488,'169'75'2170,"-139"-56"-1289,-26-6-152,-4 149 2996,0-159-3699,0 0 0,1 0 0,-1 1 1,1-1-1,-1 0 0,1 0 0,0 0 1,0 0-1,0 0 0,1 0 0,-1 0 1,1 0-1,0 0 0,0-1 0,0 1 0,0 0 1,0-1-1,4 4 0,-1-2-18,0-1 0,0 0 0,0 0 0,1 0-1,-1-1 1,1 0 0,-1 0 0,1 0 0,11 1 0,-8-1-1,1-1 1,-1 0 0,0-1 0,0 0-1,0-1 1,1 0 0,-1 0 0,0-1-1,0 0 1,0 0 0,0-1 0,-1 0-1,15-8 1,-9 1-43,0 0 1,-1-1-1,-1 0 0,0-2 1,0 1-1,11-16 0,-18 20 3,1 0-1,-1 0 0,-1-1 0,1 1 1,-1-1-1,-1 0 0,0-1 1,0 1-1,-1 0 0,0-1 0,0 1 1,-1-13-1,-1 20 71,0 0 0,0-1 0,0 1 1,-1 0-1,1 0 0,-1 0 0,0 1 0,1-1 0,-1 0 0,0 0 1,0 0-1,0 0 0,0 1 0,0-1 0,-1 0 0,1 1 0,-1-1 1,1 1-1,-3-2 0,0 0 93,-1 0 0,0 0 0,1 1 0,-1-1 0,0 1 0,0 0 0,-8-1 0,-4-1 506,-1 1-1,0 1 1,-27 1-1,42 1-606,-1 0 0,1 0 0,0 1 0,0-1 1,-1 1-1,1 0 0,0 0 0,0 0 0,0 0 0,0 0 0,0 1 0,0 0 0,0-1 1,1 1-1,-1 0 0,0 0 0,1 1 0,0-1 0,-1 1 0,1-1 0,0 1 1,0-1-1,1 1 0,-1 0 0,0 0 0,1 0 0,-2 4 0,0 4-124,0 0 1,0 0-1,1 1 0,0-1 0,1 0 0,0 19 1,1-29 22,0 1 0,0-1 0,1 0 0,-1 0 0,0 0 0,1 1 1,-1-1-1,0 0 0,1 0 0,-1 0 0,1 0 0,0 0 0,-1 0 0,1 0 1,0 0-1,0 0 0,-1 0 0,1 0 0,0 0 0,0-1 0,0 1 0,0 0 1,0-1-1,0 1 0,2 0 0,1 1-140,0-1 1,1 1-1,-1-1 0,1 0 0,-1-1 1,1 1-1,6-1 0,0 0-330,0 0 0,0-1 0,0-1 0,0 0 0,18-6-1,8-12-2328,-14 2-1406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2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6225,'0'0'3102,"2"14"-2339,4 19 318,18 61-1,-6-38-134,0 2 299,34 71 0,-44-112-1071,-7-13-155,1 1 0,-1-1 0,1 0 0,0 0 0,0-1 0,1 1 0,-1 0 0,1-1 0,0 1 0,0-1 0,0 0 0,0 0 0,6 4 0,-8-7-21,-1 0 0,1 1 0,0-1 0,-1 0 0,1 0 0,0 0 0,-1 0 0,1 0 0,0 0 0,-1 0 0,1 0 0,0 0 1,-1 0-1,1 0 0,0-1 0,-1 1 0,1 0 0,0 0 0,-1-1 0,1 1 0,-1 0 0,1-1 0,0 1 0,-1-1 0,1 1 0,-1 0 0,1-1 0,-1 1 0,0-1 0,1 0 0,11-20 26,-10 16-23,24-51 21,-11 23-372,1 1-1,22-33 1,-38 64 311,1 0 1,0 0-1,-1 0 0,1 0 1,0 0-1,0 0 1,0 0-1,0 0 1,0 1-1,0-1 1,0 0-1,0 0 0,0 1 1,0-1-1,0 1 1,3-1-1,-4 1 27,1 0 0,-1 0 0,1 0 0,-1 0 0,1 0 0,0 0 0,-1 1 1,1-1-1,-1 0 0,1 0 0,-1 1 0,1-1 0,-1 0 0,1 1 0,-1-1 0,0 0 0,1 1 0,-1-1 0,1 1 0,-1-1 0,0 1 0,1-1 0,-1 1 0,1 0 0,1 6 58,1-1 0,-1 1 0,0 0 0,1 11 1,-1-8 158,1 5-96,1 0 0,0-1 1,1 0-1,1 0 0,0 0 1,1 0-1,0-1 0,11 14 0,-14-22-112,0 0 0,0 0 0,1 0 0,0-1 0,0 1 0,0-1 0,0-1 0,1 1 0,-1-1 0,1 0 0,0 0 0,0 0 0,0-1 0,0 0 0,1 0 0,-1-1 0,1 1 0,-1-2 0,1 1 0,-1-1 0,8 0 0,-11 0 4,0 0-1,1-1 1,-1 1-1,0-1 1,1 0-1,-1 0 1,0 0-1,0-1 1,0 1-1,0-1 1,0 0-1,0 1 1,0-1-1,-1-1 1,3-1-1,-1 0 8,0 0-1,-1-1 1,0 1-1,0-1 1,0 0-1,0 0 1,-1 0-1,3-7 1,-1-4 8,0 1 0,-1-1-1,-1 1 1,0-1 0,-1-22 0,-1 2 64,0 37-82,0-1 0,0 0 1,0 0-1,0 0 0,1 0 0,-1 0 1,0 0-1,0 0 0,0 0 0,0 0 0,0 0 1,0 0-1,0 0 0,0 0 0,0 0 0,0 0 1,0 0-1,0 0 0,0 0 0,1 0 1,-1 0-1,0 0 0,0 0 0,0 0 0,0 0 1,0 0-1,0 0 0,0 0 0,0 0 0,0 0 1,0 0-1,0 0 0,0-1 0,0 1 1,0 0-1,0 0 0,1 0 0,-1 0 0,0 0 1,0 0-1,0 0 0,0 0 0,0 0 0,0 0 1,0 0-1,0 0 0,0 0 0,0 0 1,0 0-1,0-1 0,0 1 0,0 0 0,0 0 1,0 0-1,3 6-68,8 21 123,0 0 0,21 32-1,-26-48-37,1 0 0,1-1 0,0 0 0,0-1 0,1 1-1,0-2 1,1 1 0,10 6 0,-16-12-32,0-1-1,1 0 1,-1 0 0,1 0 0,-1-1-1,1 1 1,0-1 0,0 0 0,-1 0-1,7-1 1,-9 1 14,1-1 0,-1 0 0,1-1 0,-1 1 0,1 0 0,-1-1 0,1 1 0,-1-1 0,1 0 0,-1 0 0,0 0 0,1 0 0,-1 0 0,0 0 0,0-1 0,0 1 0,0-1 0,0 1 0,0-1 0,2-3 0,2-4 37,0-1 0,-1 1-1,-1-1 1,0 0 0,0-1 0,-1 1 0,0-1 0,1-10 0,-1 3-45,-1 1 0,-1-1 0,-1 1 0,-1-23 0,0 38 31,1-1 0,-1 1 0,1-1 0,-1 1 0,0-1 1,0 1-1,0-1 0,0 1 0,-1 0 0,1-1 0,0 1 0,-1 0 0,0 0 0,1 0 0,-1 0 0,-3-2 0,2 2 99,-1-1 0,0 1-1,0-1 1,-1 1 0,1 0 0,0 1 0,-1-1 0,-7-1-1,5 1 43,-1 1-1,1 1 1,0-1 0,0 1-1,0 0 1,-1 1-1,1-1 1,0 2-1,0-1 1,0 1-1,0 0 1,-7 3-1,9-3-193,0 1 0,0 0 0,1 0-1,-1 0 1,1 1 0,0-1 0,0 1-1,0 0 1,1 0 0,-1 0-1,1 1 1,0-1 0,0 1 0,0 0-1,1 0 1,0 0 0,0 0 0,0 0-1,1 0 1,-1 1 0,1-1 0,0 1-1,1-1 1,-1 10 0,2-12-139,-1 0 0,0-1 0,0 1 1,1 0-1,0 0 0,-1-1 0,1 1 0,0 0 1,1-1-1,-1 1 0,0-1 0,1 1 0,-1-1 1,1 0-1,0 1 0,0-1 0,0 0 0,0 0 1,0 0-1,0-1 0,0 1 0,1 0 0,-1-1 1,1 0-1,3 2 0,6 2-698,0-1 0,0 0-1,1-1 1,16 2 0,-24-4 473,33 4-3789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1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1560,'0'0'8373,"0"28"-7484,0 155 552,0-180-1438,0 0 0,0-1-1,0 1 1,0-1-1,1 1 1,-1 0 0,1-1-1,0 1 1,-1-1-1,1 1 1,0-1 0,1 0-1,-1 1 1,0-1-1,1 0 1,-1 0 0,1 0-1,0 0 1,0 0-1,-1 0 1,1-1 0,0 1-1,1-1 1,-1 1-1,0-1 1,0 0 0,1 1-1,3 0 1,-3-1-12,0-1 1,1 1 0,-1-1-1,0 0 1,1 0 0,-1 0-1,0 0 1,1 0-1,-1-1 1,0 0 0,0 1-1,1-1 1,-1-1-1,0 1 1,0 0 0,0-1-1,0 1 1,0-1 0,-1 0-1,1 0 1,0 0-1,3-4 1,15-15-85,-1 0 0,-1-1 1,-1-1-1,-1 0 0,-1-2 0,-1 0 0,-1 0 1,-1-1-1,17-53 0,-38 95 2777,-1 4-2615,1 0-1,2 0 1,-8 35-1,12 29-30,2-82-53,0 0 0,0 0 0,0-1 0,0 1 0,1 0 1,-1 0-1,1 0 0,-1-1 0,1 1 0,-1 0 0,1 0 1,0-1-1,0 1 0,0-1 0,0 1 0,0-1 0,0 1 1,1-1-1,-1 1 0,0-1 0,1 0 0,1 1 0,0 0-26,0-1 0,0 1-1,0-1 1,1 0 0,-1 0 0,0 0-1,1-1 1,-1 1 0,0-1-1,1 1 1,4-2 0,0 1-47,-1-1 1,1 0 0,-1 0-1,0-1 1,1 0 0,-1 0-1,0 0 1,0-1 0,0-1-1,-1 1 1,7-5 0,0-5-65,-1-2 1,-1 1 0,0-1 0,-1-1 0,-1 0 0,0-1 0,11-31-1,7-30 143,-23 60 3567,-3 68-3496,2 1 0,2-1 0,2 0 0,27 96 0,-19-101-53,-4-12-67,0 0 1,-2 1-1,-2 0 0,-1 0 0,1 39 0,-7-72 57,0 1 0,0-1 1,0 0-1,-1 1 0,1-1 0,-1 1 0,1-1 0,-1 1 0,1-1 0,-1 0 0,0 1 0,0-1 0,0 0 0,0 0 0,0 0 0,0 0 0,0 1 1,0-1-1,0-1 0,0 1 0,0 0 0,-1 0 0,1 0 0,0-1 0,-1 1 0,1 0 0,-1-1 0,1 0 0,0 1 0,-1-1 0,1 0 0,-1 1 1,1-1-1,-4 0 0,-54-4-105,59 4 106,-8-1-3,0-1 1,1 0-1,-1-1 1,1 0-1,0 0 1,0-1-1,0 1 1,0-2-1,1 1 1,-1-1-1,1 0 1,0 0-1,1 0 1,-1-1-1,1 0 1,0 0-1,1 0 1,-1-1-1,1 0 1,0 0-1,1 0 1,0 0-1,0 0 1,-3-12-1,3 7-18,0 0 0,1 0 0,0-1 0,0 1 1,2 0-1,-1-1 0,2 1 0,-1 0 0,2-1 0,0 1 0,0 0 0,1 0 0,1 0 0,-1 0 0,7-11 0,-1 9-68,0 1 1,0 0-1,2 0 0,-1 1 0,2 1 1,0-1-1,0 2 0,1 0 0,0 0 1,0 1-1,1 1 0,21-9 0,-19 9 33,1 1 0,0 0 1,1 2-1,-1 0 0,1 1 0,0 0 0,0 2 0,0 0 0,0 1 0,31 3 0,-46-2 62,0 0-1,0 0 1,-1 1-1,1 0 1,0-1 0,0 1-1,-1 0 1,1 0-1,-1 1 1,1-1-1,-1 0 1,1 1-1,-1 0 1,0-1-1,0 1 1,0 0-1,0 0 1,0 0-1,0 0 1,0 1-1,-1-1 1,1 0 0,-1 1-1,0-1 1,1 1-1,-1 0 1,0-1-1,-1 1 1,1 0-1,0-1 1,-1 1-1,0 0 1,1 5-1,-1-3 50,-1 0-1,1 0 0,-1-1 0,0 1 1,0 0-1,-1-1 0,1 0 0,-1 1 1,0-1-1,0 0 0,0 1 0,-1-1 1,0-1-1,1 1 0,-1 0 0,-1-1 1,1 1-1,-7 5 0,-18 8 187,0-2 1,-1-1-1,0-1 0,-1-1 1,-1-2-1,0-1 0,-56 8 0,82-16-278,0 0 0,-1 0 0,1-1 0,0 1 0,0-1 0,-1-1 0,1 1 0,0-1 0,-8-2 0,12 3-11,1 0 0,-1-1 0,0 1 0,0-1 0,0 1 0,1-1 0,-1 0 0,0 1-1,1-1 1,-1 0 0,0 1 0,1-1 0,-1 0 0,1 0 0,-1 1 0,1-1 0,0 0 0,-1 0 0,1 0-1,0 0 1,-1-1 0,1-1-109,0 1-1,0-1 1,0 0-1,1 0 1,-1 1-1,1-1 0,-1 0 1,1 1-1,0-1 1,2-4-1,0 2-50,-1 0-1,2 0 1,-1 0-1,1 0 0,0 0 1,0 1-1,0 0 1,0 0-1,1 0 1,-1 0-1,8-4 1,64-32-2474,-47 26 1108,31-15-2223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1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0 345 3184,'0'0'7698,"68"173"-6338,-58-139-344,0 1-552,-1-12-464,-9-18-248,-9-5-3152,-11-23-4834</inkml:trace>
  <inkml:trace contextRef="#ctx0" brushRef="#br0" timeOffset="1">49 0 1560,'0'0'7962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2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9522,'0'0'4753,"0"24"-4236,0 196 397,-1-217-953,1 1-1,0 0 1,0 0 0,0 0 0,1 0 0,-1-1 0,1 1 0,0 0-1,0 0 1,0-1 0,1 1 0,-1-1 0,1 1 0,0-1 0,0 0-1,3 4 1,-5-7-15,1 1 0,-1-1 0,1 0-1,0 1 1,0-1 0,-1 0-1,1 1 1,0-1 0,0 0 0,-1 0-1,1 0 1,0 0 0,0 1 0,0-1-1,-1 0 1,1-1 0,0 1-1,0 0 1,0 0 0,-1 0 0,1 0-1,0-1 1,0 1 0,-1 0 0,1 0-1,0-1 1,0 0 0,21-12-416,15-16 162,-1-1-1,44-50 0,40-35 110,-119 115 256,-1 0 0,0 0 0,1-1 0,-1 1 0,0 0 0,1 0 0,-1 0 0,0-1 0,1 1 0,-1 0 0,0 0 0,1 0 0,-1 0 0,1 0 0,-1 0 0,0 0 0,1 0 0,-1 0 0,1 0 0,-1 0 0,0 0 0,1 0 0,-1 0 0,1 0 0,-1 0 0,0 1 0,1-1 0,-1 0 0,0 0 0,1 0 0,-1 1 0,0-1 0,1 0 0,-1 0 0,0 1 0,0-1 0,1 0 0,-1 1 0,0-1 0,0 0 0,1 1 0,-1-1 0,0 0 0,0 1 0,0-1 0,0 0 0,0 1 0,1-1 0,-1 1 0,0-1 0,0 0 0,0 1 0,0-1 0,0 1 0,0-1 0,0 0 0,0 1 0,-1-1 0,1 1 0,0 0 0,0 38-56,0-25 263,-1 20-158,0-19-78,0 1-1,1-1 0,1 0 0,1 0 0,4 22 0,-5-34-46,0 0 0,0 1 0,0-1 0,1 0 0,-1 0 0,1-1 0,0 1 1,0 0-1,0 0 0,0-1 0,0 1 0,1-1 0,-1 0 0,1 0 0,-1 0 0,1 0 0,0 0 0,0 0 0,0-1 0,0 1 0,0-1 0,0 0 0,0 0 0,0 0 0,1 0 0,-1-1 0,0 1 1,0-1-1,1 0 0,4 0 0,-1 0-18,0-1 0,0 1 0,0-1 0,0 0 0,-1-1 1,1 0-1,0 0 0,-1 0 0,1-1 0,-1 0 0,0 0 1,0 0-1,0-1 0,9-7 0,-6 3 40,-1-1-1,0 0 1,0-1-1,-1 0 1,0 0 0,-1 0-1,9-19 1,-9 18 225,-1-1 1,1 0 0,-2 0-1,0-1 1,0 1 0,-1-1-1,-1 0 1,0 0 0,0-25 726,-2 69-714,0-12-293,-1 8 37,1-1 0,1 1-1,2-1 1,0 1 0,2-1 0,15 50 0,9-10-21,50 83 0,19 43-453,-87-167 286,-2 0 1,0 0-1,-2 1 0,-1 0 0,5 50 0,-11-71 192,1 1 0,-1-1-1,0 1 1,-1-1-1,1 0 1,-1 1-1,0-1 1,-1 0 0,1 0-1,-1 0 1,0 0-1,0 0 1,0 0 0,-1 0-1,0 0 1,0-1-1,0 0 1,0 1 0,-1-1-1,-6 6 1,-1-3 29,0 0 0,0 0 0,-1-1 0,0-1 0,0 1 0,0-2 1,-20 5-1,-17 2 352,-1-1 0,0-3 1,0-2-1,-65-2 1,100-2-275,-32-4 210,46 2-312,0 1 1,-1 0 0,1-1 0,0 0 0,0 1 0,-1-1 0,1 0 0,0 0-1,0 1 1,0-1 0,0 0 0,0 0 0,0 0 0,0 0 0,0 0-1,0-1 1,1 1 0,-1 0 0,0 0 0,1 0 0,-1-1 0,1 1-1,-1 0 1,1-1 0,0 1 0,0 0 0,-1-1 0,1 1 0,0-1-1,0-1 1,1-2-114,-1-1 0,1 1 1,0 0-1,1 0 0,-1 0 0,1-1 0,0 2 0,0-1 0,0 0 0,1 0 0,0 1 0,0-1 0,3-3 0,6-6-853,0 1-1,27-23 0,47-33-4459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2:24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359 123 4392,'0'0'4644,"0"-14"-3968,0-80 1159,10 80 938,-29 773-1249,19 104 468,0-862-1854,0-31-264,-2 24 16,1-1 1,-2 0-1,1 1 0,-1-1 0,1 1 0,-2 0 0,1 0 1,-1 0-1,0 0 0,-6-6 0,-12-22-458,2 3 260,-2 0 0,-42-46 1,-22-30-114,73 90 374,0 1 0,-1 0 0,-24-20 0,37 34 38,0 1 7,1 1 0,-1-1-1,1 1 1,-1-1 0,1 1 0,-1 0 0,1-1-1,-1 1 1,0 0 0,1-1 0,-1 1 0,1 0-1,-1 0 1,0 0 0,1-1 0,-1 1 0,0 0-1,1 0 1,-1 0 0,0 0 0,1 0-1,-1 0 1,0 0 0,1 1 0,-2-1 0,1 26-439,1-4 485,1-1 0,1 1 0,2-1 1,0 1-1,1-1 0,1 0 0,0 0 0,2-1 0,1 0 1,0 0-1,1-1 0,15 19 0,-6-9 163,36 37-1,-48-59-128,0 1-1,0-2 0,1 1 1,0-1-1,0 0 0,1 0 1,-1-1-1,1 0 0,15 5 1,-22-9-48,-1-1 0,1 0 1,-1 0-1,1 0 1,-1 0-1,1 0 0,0 0 1,-1-1-1,1 1 0,-1 0 1,1-1-1,-1 1 1,0-1-1,1 1 0,-1-1 1,1 0-1,-1 0 0,0 0 1,0 0-1,0 0 1,1 0-1,-1 0 0,1-1 1,25-33 195,-18 20-137,13-13-102,150-178-968,-166 201 802,-5 4 98,0 0 0,0 0 1,0 0-1,0 0 0,0 0 0,0 0 0,0 0 0,0 0 0,0-1 0,-1 1 1,1 0-1,-1 0 0,1-1 0,-1 1 0,1 0 0,-1-1 0,1-1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3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1 197 6265,'0'0'12118,"28"12"-12459,-5-9 235,0-2 0,0 0 1,-1-1-1,1-2 0,0 0 1,0-1-1,-1-2 0,0 0 1,0-1-1,0-2 0,-1 0 1,0-1-1,0-1 0,-1-1 1,25-18-1,-42 27 104,-1 0 0,0 1 0,0-2-1,0 1 1,-1 0 0,1 0 0,0 0 0,-1-1 0,1 1 0,-1-1-1,0 0 1,0 1 0,0-1 0,0 0 0,0 1 0,-1-1 0,1-5 0,-1 6 14,1 0 0,-1 0 0,0 0 0,0 0 0,-1 1 1,1-1-1,0 0 0,-1 0 0,1 1 0,-1-1 1,1 0-1,-1 1 0,0-1 0,0 0 0,0 1 0,0-1 1,0 1-1,0-1 0,0 1 0,0 0 0,-1-1 1,1 1-1,0 0 0,-1 0 0,1 0 0,-1 0 1,-3-1-1,-6-3-79,-1 1 1,0 0-1,0 1 1,0 1-1,0-1 1,0 2-1,-1 0 0,1 1 1,-13 0-1,16 2 61,0-1-1,0 1 0,0 1 0,0-1 1,0 2-1,0-1 0,1 1 0,0 0 0,-1 1 1,2 0-1,-1 1 0,-11 10 0,11-10 37,1 1 0,0-1 0,0 2 0,0-1 0,1 1 0,1 0 0,-1 1 0,1-1-1,1 1 1,-1 0 0,1 0 0,1 0 0,0 1 0,0-1 0,1 1 0,0 0 0,1 0 0,0-1 0,1 1-1,0 13 1,0-18-12,1 0 0,-1 0-1,1 0 1,0 0 0,0 0-1,1 0 1,-1-1 0,1 1-1,0-1 1,0 1 0,1-1-1,-1 0 1,1 1 0,0-1-1,4 3 1,-1 0 12,1-1 0,0 0 0,0 0 0,0-1 0,1 0 0,0-1 0,0 1 0,8 2 0,-3-2-73,-1 0 0,1-1 0,0-1 0,0 0 1,0-1-1,0 0 0,0-1 0,0-1 0,1 0 1,-1-1-1,23-3 0,-10-4-1957,-1-1 0,47-22 0,-51 20-14,15-6-2947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4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3728,'0'0'7778,"0"6"-6805,1 16-629,1 0 0,1-1-1,1 0 1,1 1-1,1-2 1,1 1 0,0-1-1,2 0 1,0 0-1,24 35 1,-9-17-249,29 34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4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615 1 5825,'0'0'7313,"-222"123"-5936,130-51-121,6 8 152,0 1-200,29-26-543,14-5-665,22-16-120,14-21-969,7-9-687,21-8-921,15-17-407,-8-5-1033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4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0 3672,'0'0'5690,"-14"165"-3386,-36-4-296,-14 29-479,0-12-169,21-47 0,29-50-271,14-35-529,0-12-376,0-8-176,7-9-8,-7-5-232,7-12-336,-7-12-769,0-52-807,7 5-777,-7 0-1976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5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6569,'0'0'9682,"200"4"-8178,-107 9-1344,28 4-160,-21 0-2976,-36-5-6810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5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1 212 1456,'0'0'10159,"25"1"-9253,80 5-189,-95-5-573,0-1 0,1 0 0,-1 0 0,0-1 0,1-1 1,-1 0-1,0 0 0,0-1 0,17-7 0,1 0 67,-22 8-196,1 0 1,-1-1-1,0 1 1,-1-1-1,1-1 1,0 1-1,-1-1 1,0 0-1,0 0 1,0 0-1,0-1 1,-1 0-1,0 0 1,0 0-1,0 0 1,0-1-1,-1 0 1,0 1-1,0-1 1,-1 0-1,1-1 1,-1 1-1,-1 0 1,1 0-1,-1-1 1,0 1-1,-1-1 1,1 0-1,-2-7 1,1 12-3,-1 0 0,1 1 0,-1-1-1,0 0 1,0 1 0,0-1 0,0 1 0,0-1 0,0 1 0,0-1 0,-1 1-1,1 0 1,0 0 0,-1-1 0,1 1 0,-1 0 0,1 0 0,-1 1-1,0-1 1,1 0 0,-1 0 0,0 1 0,1-1 0,-1 1 0,0-1 0,0 1-1,0 0 1,1 0 0,-4 0 0,-65-4 436,62 4-443,1 1 15,1-1-1,-1 1 0,0 1 1,1-1-1,-1 1 0,1 0 1,0 0-1,0 1 0,-1 0 1,2 0-1,-1 0 0,0 1 1,1 0-1,-1 0 0,1 0 1,0 1-1,1 0 0,-1 0 1,1 0-1,0 0 0,0 1 1,1 0-1,-1-1 0,1 1 1,0 0-1,-3 11 0,1-2 12,0 0 0,1 0-1,1 1 1,0-1 0,1 1-1,1 0 1,1 0 0,0-1-1,0 1 1,5 23 0,-2-31-10,-1-1 0,1 0 1,0 0-1,1 0 0,-1 0 1,1 0-1,1-1 0,-1 0 1,1 0-1,0 0 0,1 0 1,-1-1-1,1 0 0,0 0 0,1-1 1,-1 1-1,14 6 0,-14-8-40,0-1 0,-1 1 0,1-1 0,1 0 0,-1 0 0,0 0 0,0-1 1,1 0-1,-1-1 0,1 1 0,-1-1 0,0 0 0,1-1 0,-1 1 0,1-1 0,-1-1 0,0 1 0,0-1 0,0 0 0,0-1 0,0 1 0,10-7 0,6-7-1504,-1-1-1,24-26 1,-14 5-4456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2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3752,'0'0'6819,"6"17"-5903,43 116 688,-1-27-316,-47-104-1283,0 0 1,1 1-1,-1-1 1,1 0-1,0 0 1,-1 0-1,1 0 1,0 0-1,0 0 1,4 2-1,-4-3 104,-2-5 241,0-11-273,2 0 0,-1 0 1,2 0-1,0 0 0,1 0 0,0 1 1,9-21-1,-8 25-197,0 0 0,0 1 0,1-1 0,0 1 0,1 0 0,0 0 0,0 1 0,1 0 0,0 0 0,1 1 0,9-7 0,-16 12 104,0 1 0,1-1 1,-1 1-1,1-1 0,0 1 0,-1 0 0,1 0 0,0 0 1,0 0-1,0 1 0,0-1 0,-1 1 0,1 0 0,0 0 1,0 0-1,0 0 0,0 0 0,0 1 0,0-1 0,0 1 0,0 0 1,-1-1-1,1 2 0,0-1 0,-1 0 0,1 0 0,-1 1 1,1-1-1,-1 1 0,1 0 0,-1 0 0,0 0 0,3 3 0,5 8 276,0 0-1,-1 0 1,0 1-1,-1 0 0,6 16 1,2 2 197,-12-25-441,1 0 0,-1 0 0,1-1 0,0 0 0,0 0 0,1-1 0,0 1 0,0-1 0,0 0 0,1-1 0,-1 1-1,14 5 1,-16-8-23,0-1 0,0 0-1,0 0 1,0 0 0,0 0-1,0 0 1,0-1-1,0 0 1,0 0 0,0 0-1,0 0 1,1-1-1,-1 0 1,0 1 0,0-2-1,0 1 1,-1 0-1,1-1 1,0 1 0,0-1-1,-1 0 1,1-1 0,-1 1-1,0-1 1,1 1-1,3-6 1,7-7-102,0 0 0,-1-1 0,-1-1 0,0 0 0,-2-1 0,15-31 0,-20 38 52,0-1 0,-1-1-1,0 1 1,-1-1 0,-1 1-1,0-1 1,0 0 0,-2 0-1,1 1 1,-1-1-1,-4-24 1,4 36 102,-1-1-1,1 0 0,-1 1 1,1-1-1,-1 1 0,1-1 1,-1 1-1,0-1 0,0 1 1,0-1-1,0 1 0,0 0 1,0 0-1,0-1 0,0 1 1,0 0-1,-1 0 0,1 0 1,0 0-1,-1 0 0,1 0 1,-1 1-1,1-1 0,-1 0 1,1 1-1,-1-1 0,0 1 1,1 0-1,-1-1 0,0 1 1,1 0-1,-4 0 0,2 1 68,-1-1 0,1 1 0,0-1 0,-1 1 0,1 0 0,0 0 0,0 1 0,0-1 0,0 0 0,0 1 0,0 0 0,0 0 0,1 0 0,-1 0 0,-4 5 0,3-2-3,-1 1 1,1 1-1,1-1 0,-1 0 0,1 1 1,0 0-1,-4 13 0,2 1 182,-4 32 1,5-18-71,1 1 0,4 62 0,-1-92-241,1 0 1,0 1 0,0-1 0,1 0-1,-1 0 1,1 0 0,1-1 0,-1 1-1,1 0 1,0-1 0,0 1 0,8 8-1,-7-9-77,1-1 0,0 0-1,0 0 1,0 0 0,0-1-1,1 0 1,-1 0 0,1 0-1,0-1 1,0 0 0,0 0-1,0 0 1,12 1 0,2-1-374,1 0 0,0-2 1,0-1-1,0 0 0,0-2 1,-1 0-1,30-9 0,36-21-3343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6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3104,'0'0'5287,"0"21"-3065,15 291 3001,-15-312-5221,1 7 57,-1 0 1,1 0-1,0 0 0,0 0 0,1-1 0,-1 1 0,2-1 0,-1 1 1,5 8-1,-5-41-222,-2 0-238,2 1-1,0-1 1,13-47 0,-12 59 362,2-1 1,0 1 0,1 0-1,0 0 1,1 1 0,1 0-1,17-23 1,-24 34 44,0 1-1,0-1 1,1 1-1,-1 0 1,0-1-1,1 1 1,-1 0-1,1 0 1,-1 0-1,1 0 1,0 0-1,-1 0 1,1 1-1,0-1 1,-1 1-1,1-1 1,0 1-1,0-1 1,0 1-1,-1 0 1,1 0 0,3 0-1,-2 1 26,0 0 1,0 0-1,-1 0 1,1 0-1,-1 0 1,1 1-1,-1-1 0,1 1 1,-1 0-1,0-1 1,0 1-1,0 0 0,2 3 1,5 7 142,-1-1 1,0 2-1,0-1 0,7 19 1,4 11 295,-2 1 1,19 72 0,-34-106-603,2 2-244,-2 1-1,0 0 1,0 0 0,-1 13-1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6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308 392 1712,'0'0'6845,"-2"-6"-5469,1 4-1206,0 0 0,0 0 0,-1 0 0,1 0 0,0 0 0,-1 0 0,1 0 0,-1 0 0,1 1 0,-1-1 1,0 1-1,0-1 0,0 1 0,0 0 0,0-1 0,0 1 0,-4-1 0,0 0 146,0 1-1,0 0 1,-1 0 0,1 0-1,0 1 1,0 0-1,-10 1 1,9 1-279,-1 0-1,1 0 1,0 0-1,0 1 1,0 0 0,0 1-1,0 0 1,1 0 0,0 0-1,0 1 1,0-1-1,0 2 1,1-1 0,-7 8-1,-2 3 19,1 0 0,1 1-1,-20 36 1,25-38-36,1 0 0,0 1 0,1 0 0,1 0 0,1 0 0,0 0 0,1 1-1,0-1 1,2 25 0,0-40-19,0 0-1,-1 1 1,1-1-1,0 0 0,0 1 1,0-1-1,1 0 1,-1 1-1,0-1 1,0 0-1,1 1 0,-1-1 1,1 0-1,-1 1 1,1-1-1,0 0 0,-1 0 1,1 0-1,0 0 1,0 0-1,0 0 1,-1 0-1,1 0 0,0 0 1,1 0-1,-1 0 1,0 0-1,0-1 0,0 1 1,0 0-1,1-1 1,-1 1-1,0-1 1,0 0-1,1 1 0,-1-1 1,0 0-1,1 0 1,-1 0-1,0 0 0,1 0 1,-1 0-1,0 0 1,1 0-1,-1 0 1,3-1-1,1-1-10,1 1 0,-1-1 0,1 0-1,-1-1 1,0 0 0,0 1 0,0-1 0,0-1 0,7-5 0,11-14-324,-2-1-1,0-1 1,-1-1 0,-2-1 0,-1 0 0,-1-1 0,-1-1 0,21-60-1,-22 45 163,-2-1-1,-2 0 1,-2-1 0,-2 0-1,0-74 1,-6 64 1070,0 53-188,0 32-578,-1 38 145,8 187 944,-3-217-1100,1 0 1,2-1-1,2 1 1,23 62-1,25 27 259,-57-125-385,0-1 0,0 1-1,0-1 1,0 1 0,0-1 0,0 1-1,1-1 1,-1 1 0,0-1 0,0 1 0,0-1-1,1 1 1,-1-1 0,0 1 0,1-1-1,-1 1 1,0-1 0,1 0 0,-1 1 0,1-1-1,-1 0 1,0 1 0,1-1 0,-1 0-1,1 0 1,-1 1 0,1-1 0,-1 0 0,1 0-1,-1 0 1,1 0 0,-1 0 0,1 1 0,-1-1-1,1 0 1,-1 0 0,1 0 0,-1-1-1,1 1 1,0 0 0,-1 0 0,1 0 0,-1 0-1,1 0 1,-1-1 0,0 1 0,1 0-1,-1 0 1,1-1 0,-1 1 0,1 0 0,0-1-1,13-25-1882,-13 25 1699,7-24-4350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7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1240,'0'0'9234,"14"118"-7314,-14-71-207,7-1-297,0-8-184,0-8-232,-7-5-88,7-12-495,-7-4-417,8-9-393,-1-13-1183,0-8-1280,0-5-2074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7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0 704,'0'0'12658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7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6185,'0'0'4412,"8"18"-2796,-1 2-1119,0 0 0,-1 0 1,-1 1-1,-1 0 0,-1 0 0,0 28 1,-3 64 2336,0-111-2720,0-13-716,1 1 540,1 0 0,0 0 0,0 0 0,1 0 0,1 0 0,-1 1 0,1-1 0,1 1 0,0 0 0,7-10 0,6-8-192,41-46 1,-56 70 266,0-1-1,1 1 1,-1-1 0,0 1-1,1 0 1,0 1 0,0-1-1,0 1 1,0-1 0,0 1 0,0 1-1,0-1 1,1 0 0,-1 1-1,1 0 1,-1 0 0,8 0-1,-9 1 4,0 0 0,1 1 0,-1 0-1,0 0 1,1 0 0,-1 0 0,0 1-1,0-1 1,0 1 0,0 0 0,0 0 0,-1 0-1,1 0 1,0 0 0,-1 1 0,0-1-1,1 1 1,-1-1 0,0 1 0,0 0-1,-1 0 1,1 0 0,1 4 0,8 18-107,-2 1 1,-1 0 0,-1 1 0,-1-1 0,-2 1-1,0 0 1,-2 1 0,-2 41 0,8-89-7275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13:08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921 115 4905,'0'0'6414,"-2"-17"-4860,-7-52-391,8 67-1109,0 1 0,0-1 0,0 0 0,0 0 0,0 1 1,-1-1-1,1 1 0,0-1 0,-1 1 0,1-1 0,-1 1 0,0 0 0,1 0 0,-1 0 0,0 0 0,0 0 0,0 0 0,0 0 0,0 1 0,0-1 0,0 1 0,0-1 1,0 1-1,0 0 0,0 0 0,0 0 0,0 0 0,0 0 0,-4 1 0,-3-1 144,-8 0 3,-1 0 1,1 2-1,0 0 0,0 1 0,0 0 0,1 2 0,-1 0 0,1 1 0,0 0 0,-25 15 0,21-9 12,0 1-1,0 0 0,1 2 1,1 1-1,1 0 0,0 1 0,-17 22 1,28-30-200,0 0 0,1 0 0,0 1 1,0 0-1,1 0 0,0 0 0,1 0 0,-4 18 1,6-25-67,1 0-1,-1 0 1,0 1 0,1-1 0,0 0 0,0 0 0,0 1-1,0-1 1,1 0 0,-1 1 0,1-1 0,0 0 0,0 0-1,0 0 1,0 0 0,0 0 0,1 0 0,-1 0 0,1 0-1,0 0 1,0-1 0,0 1 0,0-1 0,0 1 0,1-1-1,-1 0 1,1 0 0,0 0 0,-1 0 0,1 0 0,0-1-1,4 2 1,2 0-104,-1-1 0,1-1-1,0 0 1,-1 0 0,1 0 0,0-1-1,0-1 1,-1 0 0,1 0-1,0 0 1,-1-1 0,1 0 0,-1-1-1,0 0 1,0 0 0,0-1 0,0 0-1,0 0 1,-1-1 0,12-9-1,1-1 6,-1-2-1,-1 0 0,0-2 0,-2 1 0,0-2 0,15-24 0,-26 36 148,0 0 0,-1-1 0,0 0 1,0 0-1,-1 0 0,0 0 0,3-19 0,-3-14 3656,-3 42-3593,-1 0 1,1 0 0,-1 1 0,1-1 0,0 0 0,-1 0-1,1 0 1,0 1 0,-1-1 0,1 0 0,0 1-1,-1-1 1,1 0 0,0 0 0,-1 1 0,1-1 0,0 1-1,0-1 1,0 0 0,-1 1 0,1-1 0,0 0-1,0 1 1,0-1 0,0 1 0,0-1 0,0 0 0,0 1-1,0-1 1,0 1 0,0-1 0,0 1 0,-14 508 1873,14-19-4383,0-483 2332,0-1-1,-1 0 1,0 1 0,0-1 0,0 0-1,0 1 1,-1-1 0,0 0 0,-1 0-1,1 0 1,-1-1 0,0 1 0,0 0-1,-1-1 1,0 0 0,-5 5 0,2-3 154,0-1 0,-1 0 0,0 0 0,0-1 0,0 0 0,-1-1 0,1 0 0,-1 0 0,-17 4 0,3-2 166,0-2 1,0 0-1,-1-1 0,1-2 1,0 0-1,-1-2 0,1 0 1,0-2-1,-1 0 0,2-2 1,-29-8-1,17 2-101,2-2 0,-1-1-1,2-1 1,0-1 0,1-2 0,-52-41-1,73 51-142,-1 0 0,1-1 0,0 0 0,1 0 0,0-1 0,1 0 0,0-1 0,0 0 0,-6-13 0,11 19-5,1 0 0,-1 0-1,1-1 1,-1 1 0,1-1-1,1 1 1,-1-1 0,1 1-1,0-1 1,1 1-1,-1-1 1,1 1 0,0-1-1,0 1 1,1-1 0,-1 1-1,1 0 1,0 0 0,1 0-1,-1 0 1,1 0 0,0 1-1,0-1 1,8-7-1,8-7-370,1 0-1,1 1 0,42-27 1,91-46-2255,-10 20-1466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39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3512,'0'0'1092,"-3"25"545,-4 23-816,-2 0 1,-19 55-1,19-68-392,1 1 0,-4 49 0,3-15-154,5-121 1408,4 33-1282,1 1 0,0-1 0,6-25 0,-2 28-416,1-1-1,1 1 1,0 0 0,1 0 0,0 1-1,2 0 1,0 1 0,0 0 0,1 0-1,20-17 1,-21 21-4,1 0 0,0 1 0,1 0 1,-1 1-1,1 0 0,1 1 0,-1 0 0,1 1 0,0 1 0,1 0 1,-1 1-1,0 0 0,19-1 0,-23 3 1,-1 0-99,0 0-1,1 0 1,-1 1 0,1 0 0,-1 1 0,1 0-1,-1 0 1,1 0 0,-1 1 0,0 1 0,0-1-1,0 1 1,0 1 0,0-1 0,-1 2 0,10 5-1,-3 2-591,0 1-1,0 1 1,-2 0-1,0 0 1,14 23-1,-3 10-3080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4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211 182 4064,'0'0'4098,"6"-6"-3678,-2 2-320,-1 1-10,0 0 0,0 0 0,0 0 0,-1 0 0,1 0 0,-1-1 0,0 1 0,0-1 0,0 1 0,-1-1 0,1 0 0,-1 0 0,0 1 0,0-1 0,1-6 0,-2-4 340,0 7-292,0 1 0,0-1 0,0 1 0,-1-1 0,-2-8 0,2 13-134,0 0 0,0-1 1,0 1-1,0 0 0,-1 0 1,1 0-1,-1 0 0,1 0 1,-1 0-1,0 0 0,0 1 1,0-1-1,0 1 1,0-1-1,0 1 0,0-1 1,-4 0-1,0-1 74,-1 0 0,0 1 0,0 0 0,-1 1 0,1-1 0,0 1 0,-1 1 0,1-1 0,0 1 0,-1 1-1,1-1 1,-1 1 0,1 0 0,0 1 0,0 0 0,0 0 0,0 1 0,0-1 0,0 1 0,1 1 0,-1 0 0,1 0 0,0 0 0,0 0 0,0 1 0,1 0 0,-7 8 0,10-11-70,0 0 1,0 0 0,0 0-1,1 0 1,-1 1 0,1-1-1,0 0 1,0 1 0,0-1 0,0 1-1,0-1 1,0 1 0,1 0-1,-1-1 1,1 1 0,0 0-1,-1-1 1,2 6 0,-1-5-19,1-1 0,0 1 0,0 0 0,0-1 0,0 1 0,1 0 0,-1-1 0,1 0 1,0 1-1,-1-1 0,1 0 0,0 0 0,0 0 0,0 0 0,1 0 0,-1 0 0,5 2 0,23 12-60,1-1-1,0-1 0,1-2 0,46 11 0,-45-14-9,0 2-1,0 1 0,-1 1 0,37 22 0,-65-33 87,-1 0 0,1 0 0,-1 0 1,0 1-1,0-1 0,0 1 0,0 0 1,0 0-1,0 0 0,-1 0 0,0 0 1,1 1-1,-1-1 0,-1 1 1,1-1-1,0 1 0,-1 0 0,0 0 1,0 0-1,0 0 0,0 0 0,-1 0 1,1 0-1,-1 0 0,0 6 0,-1-8 33,1 1 0,0-1 0,-1 0 0,0 0 0,1 0-1,-1 0 1,0 0 0,0 0 0,0 0 0,-1 0 0,1-1 0,0 1-1,-1 0 1,1 0 0,-1-1 0,-1 2 0,-1 0 10,0 0 1,0-1 0,0 1-1,-1-1 1,1 0-1,0 0 1,-6 1 0,-5 0 129,0 0 0,0-1 0,-25 1 1,25-2-70,-1-1 1,1-1 0,-20-3 0,31 3-154,1 1 0,0-1 0,-1 0 0,1 0 0,0 0 0,0 0 1,0-1-1,0 1 0,0-1 0,0 0 0,0 0 0,0 0 0,1 0 0,-1 0 0,1 0 1,-1-1-1,1 0 0,0 1 0,0-1 0,-3-5 0,5 7-74,0 0-1,-1-1 1,1 1-1,0 0 1,0-1-1,0 1 0,0 0 1,0-1-1,0 1 1,0 0-1,0-1 1,0 1-1,1 0 1,-1-1-1,1 1 1,-1 0-1,1 0 1,-1-1-1,1 1 1,0 0-1,-1 0 1,1 0-1,0 0 1,0 0-1,0 0 1,0 0-1,0 0 0,0 0 1,0 0-1,0 1 1,1-1-1,0 0 1,27-14-3840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4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0 544,'0'0'9801,"-26"21"-9493,11-9-274,-10 8 77,0 1-1,2 0 1,1 2 0,0 1 0,-33 49-1,38-46-3,2 0 0,1 1 0,-19 54 0,28-67-117,1-1 1,0 1-1,2 0 1,0 0-1,0 0 1,1 1-1,1-1 1,1 0-1,0 0 1,3 18-1,-2-28-8,0 0 0,0 0 0,0 0 0,0 0 1,1 0-1,0 0 0,0-1 0,0 1 0,0-1 0,1 0 0,0 0 0,-1 0 0,2 0 0,-1-1 1,0 0-1,1 0 0,-1 0 0,1 0 0,0-1 0,0 1 0,0-1 0,0-1 0,1 1 0,-1-1 1,0 0-1,1 0 0,-1 0 0,11-1 0,-1 1-14,0-1 1,1-1-1,-1 0 1,0-1-1,0-1 1,0-1-1,-1 0 0,1 0 1,19-10-1,-4-2-76,-1-2-1,0-1 1,49-42-1,67-78-662,-138 131 723,72-78-367,-70 75 449,0 0-1,-1-1 0,0 0 0,-1 0 0,10-25 1,-64 96 1729,33-39-1695,0 1 0,1 0 0,1 1 0,1 0 0,0 1 0,2 1 0,1-1 0,1 1 0,1 1 0,-3 32 0,8-49-64,0 3-21,0-1 0,1 0 0,0 1 1,0-1-1,4 19 0,-3-27 1,0 1 1,0-1-1,0 0 1,0 1-1,0-1 1,0 0-1,1 0 1,-1 0-1,1 0 1,-1 0-1,1 0 1,0 0-1,0 0 1,0-1-1,0 1 1,0-1-1,0 0 1,0 1-1,0-1 1,1 0-1,-1 0 1,1 0-1,-1 0 1,0-1-1,1 1 1,-1-1-1,1 0 1,4 1-1,4 0-15,0 0 0,0-1 0,0 0 0,0-1 0,0 0-1,-1-1 1,1 0 0,0-1 0,-1 0 0,1 0 0,-1-1 0,0 0-1,16-11 1,106-63-982,156-123 0,-275 190 1020,-9 8 21,-1 0 0,0 1 0,0-1 0,1 1 0,0-1 0,-1 1 0,1 0 0,4-1 0,-8 3-18,0 0 1,1 0-1,-1 0 1,0 0 0,0 0-1,0 0 1,0 0-1,1 0 1,-1 0-1,0 0 1,0 1-1,0-1 1,0 0-1,1 0 1,-1 0 0,0 0-1,0 0 1,0 0-1,0 1 1,0-1-1,1 0 1,-1 0-1,0 0 1,0 0-1,0 1 1,0-1 0,0 0-1,0 0 1,0 0-1,0 0 1,0 1-1,0-1 1,0 0-1,0 0 1,0 0-1,0 1 1,0-1-1,0 0 1,0 0 0,0 0-1,0 1 1,0-1-1,0 0 1,0 0-1,0 0 1,0 0-1,0 1 1,0-1-1,-1 0 1,1 0 0,0 0-1,0 0 1,0 0-1,0 1 1,-1-1-1,1 3 67,-9 24 213,0-2 0,-2 1 0,-1-1 0,-1-1 0,-1 0 0,-20 26 0,-15 28 202,31-44-250,-29 69 0,41-85-241,1 0-1,1 0 1,0 0 0,1 0-1,0 36 1,3-53-11,0-1 1,0 1-1,1-1 1,-1 1-1,0-1 1,0 1-1,1-1 1,-1 1 0,0-1-1,1 0 1,-1 1-1,0-1 1,1 1-1,-1-1 1,1 0-1,-1 1 1,1-1-1,-1 0 1,1 0 0,-1 1-1,1-1 1,-1 0-1,1 0 1,-1 0-1,1 1 1,-1-1-1,1 0 1,0 0-1,-1 0 1,1 0 0,-1 0-1,1 0 1,-1 0-1,1-1 1,-1 1-1,2 0 1,23-4-70,-25 4 76,25-9-5,0-2-1,0 0 1,-1-1 0,-1-2 0,0 0 0,-1-1 0,25-23-1,18-11-95,142-81-336,-205 129 438,-1-1 0,1 1 0,0 0 0,0 0 0,-1 0 0,1 0 0,0 0 0,0 0 0,0 1 0,0-1 0,0 0 0,0 1 0,0 0 0,0-1-1,0 1 1,0 0 0,0 0 0,0 0 0,0 1 0,0-1 0,4 1 0,-4 2 32,-1-1 0,0 1 0,0 0 0,0-1 0,0 1-1,-1 0 1,1 0 0,-1-1 0,0 1 0,1 0 0,-1 0 0,-1 0 0,1 5 0,-2 10 181,0 0 0,-2-1 1,0 1-1,0 0 1,-2-1-1,0 0 0,-9 17 1,6-14-116,1 0-1,0 1 1,2-1 0,-6 37 0,12-56-79,-1 4-101,0 1 1,1-1-1,-1 1 0,1-1 1,1 1-1,-1-1 1,2 8-1,-1-12 9,0 0 1,-1 1-1,1-1 1,0 0 0,0 0-1,0 1 1,0-1-1,0 0 1,0 0-1,1 0 1,-1-1-1,0 1 1,0 0-1,1 0 1,-1-1-1,1 1 1,-1-1-1,0 1 1,1-1 0,-1 1-1,1-1 1,-1 0-1,1 0 1,-1 0-1,1 0 1,-1 0-1,1 0 1,2 0-1,5-1-136,1 0-1,-1 0 0,1-1 0,-1 0 1,0-1-1,1 0 0,-1-1 0,12-6 1,75-48-1763,-51 29 854,162-106-2552,-110 67 2172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41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757 1 1640,'0'0'10235,"-25"35"-9208,-191 253 1510,191-258-2232,-102 133 693,113-142-983,0 1 1,1 0-1,1 1 0,1 0 0,-12 41 1,18-15-646,5-39 160,1-10 390,0 0 0,0 0 0,1 0 0,-1 0 0,0 0 0,0 0 0,1-1 0,-1 1 0,0-1 0,0 1 0,0-1 0,0 1 0,1-1 0,-1 1 0,0-1 0,0 0 0,1-1-1,21-20-321,-2 0-1,-1-2 0,-1 0 0,-1-1 0,0-1 0,23-50 0,-33 60-195,-1 0 0,-1 0 0,-1-1 0,0 0 1,-1 0-1,2-28 0,-5 36 363,0 0 1,-1 1-1,-1-1 1,1 0-1,-2 0 1,1 0-1,-1 0 0,0 1 1,-1-1-1,0 1 1,0-1-1,-1 1 1,0 0-1,-10-14 0,1 8 423,0 0-1,0 1 0,-1 1 1,-1 0-1,0 1 0,0 1 1,-1 0-1,-1 1 0,-30-12 1,26 12 403,-1 2 1,0 1 0,0 0 0,0 2 0,-1 0 0,1 2 0,-41 0 0,61 2-564,-1 0 0,1 0-1,-1 0 1,1 0 0,-1 1 0,1-1 0,-1 1 0,1 0-1,-1 0 1,1-1 0,0 2 0,-1-1 0,1 0 0,0 0 0,0 1-1,0-1 1,0 1 0,0 0 0,0-1 0,1 1 0,-1 0-1,0 0 1,1 0 0,-1 0 0,1 1 0,0-1 0,0 0 0,0 0-1,0 1 1,0-1 0,1 1 0,-1-1 0,1 1 0,-1-1-1,1 4 1,0 0-30,0 0 0,1 0 0,0-1 0,0 1 0,1 0-1,-1-1 1,1 0 0,0 1 0,1-1 0,-1 0 0,1 0 0,0 0-1,0 0 1,1 0 0,6 6 0,10 7-38,1-1 0,0 0-1,2-2 1,0-1 0,0-1 0,1 0-1,44 14 1,192 50-629,-222-68 780,1-1 0,-1-2-1,51 1 1,-88-7 576,-1 19-469,-2 0 0,0-1 0,-1 1 0,-1-1 0,0 0 0,-2 0 0,0 0 0,-1 0 0,-1-1 0,-17 29 0,14-28-325,4-8-221,1 0 1,0 1-1,1-1 0,0 1 1,1 0-1,0 0 0,1 1 1,0-1-1,-2 16 0,5-27 300,0 0-1,0 0 1,0 0-1,0 1 0,0-1 1,0 0-1,0 0 1,0 0-1,0 0 1,0 0-1,0 1 1,0-1-1,0 0 1,1 0-1,-1 0 1,0 0-1,0 0 0,0 1 1,0-1-1,0 0 1,0 0-1,0 0 1,0 0-1,0 0 1,1 0-1,-1 0 1,0 0-1,0 1 1,0-1-1,0 0 0,0 0 1,0 0-1,1 0 1,-1 0-1,0 0 1,0 0-1,0 0 1,0 0-1,0 0 1,1 0-1,-1 0 1,0 0-1,0 0 0,0 0 1,0 0-1,0 0 1,1 0-1,-1 0 1,0 0-1,0 0 1,0 0-1,0 0 1,0 0-1,1-1 1,-1 1-1,0 0 0,0 0 1,0 0-1,0 0 1,0 0-1,0 0 1,0 0-1,0 0 1,1-1-1,-1 1 1,0 0-1,0 0 1,31-12-2775,-1-9-185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41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6241,'0'0'1504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42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 3632,'0'0'7354,"-6"25"-6190,3-12-986,-4 15 174,-1 0 0,-2-1 0,0 1 0,-23 40 0,23-50-226,-97 172 202,107-191-340,0 1 0,0-1 0,0 0 0,0 1 1,0-1-1,1 0 0,-1 0 0,0 1 0,0-1 0,0 0 0,1 1 1,-1-1-1,0 0 0,1 1 0,-1-1 0,0 1 0,1-1 1,-1 0-1,1 1 0,-1-1 0,1 1 0,0-1 1,18-19-161,0 1 1,2 1 0,0 1 0,45-27 0,105-51-380,-149 84 481,-15 7 55,6-4-8,-1 2-1,1-1 0,0 2 0,0-1 1,1 2-1,-1 0 0,1 0 0,28-2 1,-41 6 32,0 1-1,0-1 1,0 1 0,0-1 0,0 1 0,-1-1 0,1 1-1,0 0 1,0-1 0,0 1 0,-1 0 0,1 0 0,0 0 0,-1 0-1,1-1 1,-1 1 0,1 0 0,-1 0 0,1 0 0,-1 0 0,0 0-1,1 0 1,-1 0 0,0 0 0,0 0 0,0 1 0,0-1 0,0 0-1,0 0 1,0 0 0,0 2 0,-3 43 404,3-39-297,-4 13 47,0-1 1,-2 0-1,0 0 1,-1-1-1,0 0 1,-2 0-1,-18 29 1,14-25-121,1 0 0,1 1-1,-14 44 1,22-26-609,11-40-175,9-5 576,-1-1 0,1-1 1,-1 0-1,0-1 0,0-1 1,-1 0-1,26-19 0,3-1-117,357-186-2086,-385 206 2375,0 2 1,0 0 0,0 1 0,33-6-1,-48 11 9,-1 0 0,1 0-1,-1-1 1,1 1-1,0 0 1,-1 0 0,1 0-1,-1 0 1,1 0-1,-1 0 1,1 0 0,-1 0-1,1 1 1,0-1-1,-1 0 1,1 0 0,-1 0-1,1 1 1,-1-1-1,1 0 1,-1 0-1,0 1 1,1-1 0,-1 0-1,1 1 1,-1-1-1,1 1 1,-1-1 0,0 0-1,1 1 1,-1-1-1,0 1 1,0-1 0,1 2-1,-3 17 304,0-13-176,-3 9 80,-1 0 0,-1 0-1,0-1 1,-1 1 0,-1-2-1,0 1 1,-1-1 0,-20 20-1,-18 27 265,39-48-436,0 0 1,0 1-1,1 1 0,1-1 0,0 1 1,1 0-1,1 1 0,0-1 1,1 1-1,0 0 0,1 0 0,-1 31 1,3-43-56,2 0 0,-1 1 0,0-1 1,1 0-1,-1 1 0,1-1 0,0 0 1,0 0-1,0 1 0,1-1 1,-1 0-1,1 0 0,-1 0 0,1-1 1,0 1-1,0 0 0,1-1 0,-1 1 1,0-1-1,1 0 0,0 0 0,-1 1 1,1-2-1,0 1 0,0 0 0,0-1 1,0 1-1,0-1 0,0 0 0,7 1 1,8 2-42,0-1 0,0-1 1,1-1-1,29-2 1,-19 1-3,14-2-72,0-2-1,0-1 1,0-2-1,53-17 1,156-67-273,-223 79 348,0-1-1,-1-1 1,29-21 0,-49 30 44,0-1 0,-1 0 0,0 0 0,0-1 1,0 1-1,-1-2 0,0 1 0,-1-1 0,1 0 0,-1 0 1,-1 0-1,0-1 0,0 0 0,4-11 0,-6 10 32,1 0 1,-1-1-1,-1 1 0,0 0 0,-1-1 0,1 1 0,-2-1 0,-3-19 0,3 26 11,0 0-1,0 0 1,-1 0 0,0 0-1,1 0 1,-1 1 0,-1-1-1,1 0 1,-1 1 0,1 0-1,-1 0 1,0 0-1,0 0 1,0 0 0,-1 0-1,1 1 1,0 0 0,-1-1-1,0 1 1,0 1 0,1-1-1,-1 0 1,-8-1 0,1 0 17,0 1 1,0 0-1,0 1 1,0 1 0,0-1-1,0 2 1,0-1-1,0 1 1,0 1 0,0 0-1,0 1 1,0 0-1,1 1 1,0 0 0,-1 0-1,1 1 1,1 0-1,-10 7 1,-9 9 75,0 1 0,2 1 1,1 1-1,-30 37 0,17-17 422,-57 86 0,83-111-426,0 1 1,2 1 0,0 0-1,2 0 1,0 1-1,2 0 1,-6 30-1,11-44-123,0 0-1,1 1 1,0-1-1,0 0 1,1 1-1,0-1 1,1 0-1,0 0 1,0 0-1,0 0 1,1 0-1,0 0 1,1-1-1,0 1 1,0-1-1,1 0 1,0 0 0,0-1-1,0 1 1,1-1-1,0 0 1,0-1-1,0 0 1,1 0-1,9 6 1,3 0-95,1 0 1,0-1-1,0-1 1,1-1-1,1-1 1,-1-1-1,1-1 1,36 4-1,-4-5-647,0-2 0,64-7 0,35-16-3474,-10-21-5187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43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2472 25 4488,'0'0'6078,"-13"-3"-5107,-15-4-685,-1 1 1,0 2-1,0 1 1,0 2-1,-31 1 1,-170 23 851,-56 31-121,-291 95 0,554-143-987,-92 26 122,0 5 1,-208 99-1,282-113-362,0 2 0,1 1 0,2 2 0,1 1 0,1 2 1,-43 48-1,53-48-470,22-28 416,6-7 43,44-44-341,17-9-261,121-116-2446,-178 167 3215,29-34-382,-33 38 469,-1 0-1,0 0 1,0 0 0,0-1-1,0 1 1,0 0-1,0 0 1,0-1-1,-1 1 1,1 0-1,-1-1 1,0 1 0,0 0-1,0-1 1,0 1-1,0-1 1,0 1-1,0 0 1,-1-3-1,-1 4 27,1-1-1,0 1 1,0 0-1,0 0 1,-1 0-1,1 0 1,0 0-1,-1 0 0,1 0 1,-1 1-1,1-1 1,-1 0-1,1 1 1,-1 0-1,0-1 0,1 1 1,-1 0-1,0-1 1,1 1-1,-1 0 1,0 0-1,1 1 1,-1-1-1,0 0 0,1 0 1,-1 1-1,1-1 1,-3 2-1,-2-2 86,-9 3-23,0 0-1,0 1 1,1 1-1,-1 0 0,1 1 1,0 0-1,-23 15 1,-92 72 366,82-58-286,31-23-144,-9 5 112,1 1 0,0 1-1,2 0 1,0 2 0,1 1 0,-32 44-1,51-63-152,0 0 0,0-1 0,1 1 0,-1 0 0,1 1-1,0-1 1,0 0 0,0 0 0,0 0 0,1 1 0,-1-1-1,1 0 1,0 5 0,0-7-15,1 1 0,-1-1 0,0 0-1,1 0 1,-1 0 0,1 1 0,0-1 0,-1 0 0,1 0 0,0 0-1,0 0 1,0 0 0,0 0 0,0 0 0,0 0 0,0 0 0,0-1-1,0 1 1,0 0 0,0-1 0,0 1 0,3 0 0,6 2-35,1-1 0,-1-1 1,1 0-1,-1 0 0,1-1 1,16-2-1,-8 2-15,49-5-916,-1-3 1,131-33 0,-123 23-1022,45-7-4097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4:21:45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1969 81 3896,'0'0'9733,"0"0"-9603,0-1 0,0 1-1,0-1 1,0 1 0,0-1 0,0 1 0,-1-1 0,1 1 0,0-1 0,0 1-1,-1-1 1,1 1 0,0-1 0,0 1 0,-1 0 0,1-1 0,0 1 0,-1 0-1,1-1 1,-1 1 0,1 0 0,0-1 0,-1 1 0,1 0 0,-1 0 0,1-1-1,-1 1 1,1 0 0,-1 0 0,1 0 0,-1 0 0,1 0 0,-1 0 0,1 0-1,-2 0 1,-382 17 232,215-12-281,102-5-89,1 2 0,-93 17 1,23 14-17,2 6-1,2 6 1,-146 71 0,247-102 18,-100 50-8,120-57-12,0 0-1,0 1 0,0 0 1,1 0-1,1 1 0,-1 1 0,1-1 1,-11 17-1,10-5-363,8-17-365,5-18 529,-1 5 141,1 1 0,0-1 0,1 1-1,0 0 1,0 1 0,1-1 0,0 0-1,0 1 1,1 0 0,6-6 0,74-68-1201,-62 60 904,22-18-328,57-54-887,-94 85 1495,0-2 0,-1 1 0,-1-1 1,0 0-1,0-1 0,-1 0 0,0 0 0,6-16 0,-7-27 89,-5 53 55,0-1-1,1 0 1,-1 1-1,0-1 1,0 1 0,0-1-1,0 1 1,-1-1-1,1 0 1,0 1-1,0-1 1,-1 1 0,1-1-1,-1 1 1,0-1-1,1 1 1,-1 0-1,0-1 1,0 1 0,0 0-1,0-1 1,0 1-1,0 0 1,0 0 0,0 0-1,-2-1 1,-5 2 26,0 1 0,0 0 0,0 1 0,0 0 0,1 0 0,-1 0 0,1 1 0,-1 0 0,1 1 0,-8 5 0,-67 51-4,55-39 78,-33 25 117,9-8 5,2 1 0,2 2 0,-45 51 0,89-88-260,-1 0 0,1 1 0,-1-1 0,1 1 0,0 0 1,1 0-1,-1 0 0,-2 10 0,5-14 319,13 0-840,202 48 44,-123-25 403,-69-19-254,1-1 0,0-2 0,45 0 1,-57-2 121,68-5-2647,-2-19-3123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0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48 2592,'0'0'3689,"11"-5"1072,-11 3-4742,0 1 0,0-1 0,0 0 0,0 1-1,0-1 1,0 0 0,0 1 0,0-1 0,-1 0 0,1 1 0,-1-1 0,1 1 0,-1-1 0,0 1-1,1-1 1,-1 1 0,0-1 0,0 1 0,0 0 0,0-1 0,0 1 0,-3-2 0,1 2-13,0 0 0,0 0 0,-1 0 0,1 1 1,0-1-1,-1 1 0,1 0 0,-1 0 1,-4 1-1,-9-1 10,-2 0-24,13-1 20,0 1 1,0-1-1,0 1 1,-1 1-1,1-1 1,0 1-1,0 0 1,0 0-1,0 1 1,0 0-1,1 0 1,-1 0-1,0 1 0,1 0 1,-1 0-1,1 0 1,-8 7-1,-3 7 19,1 0-1,1 1 1,1 0-1,0 1 1,1 1-1,1 0 1,-16 43-1,21-49-1,2 1-1,-1 0 0,2 1 1,0-1-1,0 1 1,2 0-1,0-1 0,1 1 1,0 0-1,4 18 0,-2-30-25,0 1 0,0 0 0,1-1 0,-1 0 1,1 1-1,0-1 0,0 0 0,1 0 0,-1-1 0,1 1 0,0-1 0,0 0 0,0 0 0,0 0 0,1 0 0,-1-1 0,1 1 0,0-1 0,-1-1 0,1 1 0,8 1 0,8 3-9,1-1 0,0-1 0,33 2 0,34-5-105,-82-1 121,0-1 0,1 0-1,-1-1 1,0 0-1,0 0 1,-1 0 0,1-1-1,0 0 1,10-7-1,4-5 40,7-3-83,45-39 1,-66 50 23,0 1 0,-1-2 0,1 1 0,-2-1 1,1 0-1,-1 0 0,0 0 0,0-1 0,-1 0 0,5-15 1,-5-15 194,-5 36-110,1 5-41,-1 23-191,1-12 152,0 0-1,1-1 1,0 1-1,1-1 1,1 1 0,4 12-1,-4-18 0,-1-1 0,2 0 1,-1 0-1,0 0 0,1 0 0,0-1 0,1 1 0,-1-1 0,1 0 0,0-1 1,0 1-1,0-1 0,9 5 0,-3-3-3,1-1-1,1-1 1,-1 0-1,0-1 1,1 0-1,0-1 1,0 0 0,0-1-1,0-1 1,-1 0-1,1 0 1,23-5-1,-29 3 70,1 0 0,0-1 0,-1 0 0,0-1 0,1 1 0,-1-1 0,-1-1 0,1 1 0,11-11 0,-4 2-26,-1 0 0,0-1-1,10-16 1,-17 22-20,0-1-1,-1 1 1,-1-1-1,1 0 1,-2-1 0,1 1-1,-1-1 1,-1 1 0,1-1-1,-2 0 1,1 0-1,-1 0 1,-1-10 0,0 17-14,-1 1 1,0 0-1,0 0 1,1 0-1,-1 0 1,0 0-1,-1 0 0,1 0 1,0 0-1,0 1 1,-1-1-1,1 0 1,-1 1-1,0-1 1,1 1-1,-1-1 1,0 1-1,0 0 1,0 0-1,0 0 1,0 0-1,0 0 1,0 0-1,0 1 1,0-1-1,-4 0 1,-69-13-77,60 12 140,-28-3 375,-57 0 1,96 5-441,0 0 0,0 1 0,0 0 1,1 0-1,-1 0 0,0 0 0,0 1 0,1 0 1,-1-1-1,1 1 0,0 0 0,-1 1 1,1-1-1,0 1 0,0-1 0,0 1 1,1 0-1,-1 0 0,1 0 0,-1 0 0,1 1 1,0-1-1,0 0 0,1 1 0,-1 0 1,0 3-1,-3 5-114,1 0 1,1 1 0,0-1-1,1 1 1,0-1 0,0 22-1,2-32 20,0-1-1,0 0 0,0 0 0,0 0 0,0 0 0,0 1 1,0-1-1,1 0 0,-1 0 0,0 0 0,1 0 1,-1 1-1,1-1 0,-1 0 0,1 0 0,0 0 1,-1 0-1,1 0 0,0-1 0,0 1 0,0 0 1,0 0-1,0 0 0,0-1 0,0 1 0,0 0 0,1 0 1,34 4-2799,-21-4 1523,18 0-2589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0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3208,'0'0'5861,"8"14"-5080,5 15-65,0 0 0,-2 1 0,11 46 0,-15-43-221,-4-14-373,0-1 0,1 0 0,1 0-1,1 0 1,1 0 0,12 22 0,-19-40-112,0 0 1,0 1 0,0-1-1,0 0 1,0 0 0,1 1-1,-1-1 1,0 0-1,0 0 1,0 0 0,0 1-1,0-1 1,1 0 0,-1 0-1,0 0 1,0 1 0,0-1-1,1 0 1,-1 0 0,0 0-1,0 0 1,1 0 0,-1 0-1,0 0 1,0 1-1,0-1 1,1 0 0,-1 0-1,0 0 1,0 0 0,1 0-1,-1 0 1,0 0 0,0 0-1,1 0 1,-1 0 0,0-1-1,0 1 1,1 0 0,-1 0-1,0 0 1,4-13 97,-3-27-258,-1 33 161,0-9-65,1 0 0,0 0 1,1 0-1,1 0 1,1 0-1,0 0 0,1 1 1,1 0-1,0 0 1,1 0-1,0 1 0,12-17 1,-18 30 18,1 0 1,-1 1 0,1-1-1,-1 0 1,1 0 0,0 1-1,-1-1 1,1 1 0,0-1-1,-1 1 1,1 0 0,0 0-1,-1-1 1,1 1 0,0 0-1,0 1 1,-1-1 0,1 0-1,0 0 1,-1 1 0,1-1-1,0 1 1,-1-1 0,1 1-1,2 1 1,42 22-336,-36-18 408,-1 1 1,0 0-1,0 1 1,-1 0-1,0 0 1,0 1-1,-1 0 1,0 0-1,-1 1 1,0 0-1,0 0 1,-1 0-1,-1 1 1,6 16-1,-2-10 47,-6-14-78,0 0 0,0 0 0,-1 1 0,1-1 1,-1 0-1,0 0 0,0 1 0,-1-1 0,1 1 0,0-1 0,-1 1 1,0 5-1,0-8 101,24-13 68,160-146-787,-182 156 592,0 1-1,0-1 1,0 0-1,1 1 1,-1 0-1,0-1 1,1 1-1,-1 0 1,1 0-1,-1 0 1,1 1-1,-1-1 1,1 0-1,0 1 1,-1 0 0,4 0-1,-4 0 17,-1 0 1,1 1-1,0-1 1,0 1-1,-1 0 0,1 0 1,-1 0-1,1-1 1,-1 1-1,1 0 1,-1 1-1,1-1 0,-1 0 1,0 0-1,0 1 1,0-1-1,0 0 0,2 3 1,2 6 83,-1 0 0,1 0 0,-2 1 0,1 0 0,2 21 0,-2-15 118,4 37 224,-8-44-475,1-1-1,0 0 0,0 1 0,1-1 0,1 0 1,-1 0-1,1 0 0,8 15 0,-9-54-11258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1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4608,'0'0'5013,"6"28"-4277,35 183 417,35 49 1345,-74-252-2452,-1 1-43,1 0 1,1 0-1,-1-1 1,1 1-1,1-1 1,-1 0-1,9 12 1,-10-18-196,-2-39-6010,0 13 802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1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6665,'0'0'3000,"47"-2"-2784,148-8-140,-184 10-67,-1-1 1,1 1 0,0 0-1,0 1 1,-1 1 0,1 0 0,-1 0-1,1 1 1,10 4 0,-19-6 3,0 0 0,1 1 0,-1 0 0,0-1 1,0 1-1,0 0 0,0 0 0,-1 0 0,1 1 1,0-1-1,-1 0 0,0 1 0,1-1 0,-1 1 1,0-1-1,0 1 0,0-1 0,-1 1 0,1 0 1,-1-1-1,1 1 0,-1 0 0,0 0 0,0-1 0,0 4 1,-1-1 53,0 0 0,0-1 0,0 1 0,0-1 0,-1 0 0,0 1 0,0-1 1,0 0-1,0 0 0,-1 0 0,1 0 0,-1-1 0,0 1 0,0-1 0,-1 1 0,1-1 1,-1 0-1,1 0 0,-1-1 0,-7 5 0,-8 4 329,-1-1-1,-40 16 1,39-18-115,0-1 1,-1-1 0,-1-1-1,1-1 1,0-1 0,-34 1-1,55-5-431,1 0 0,0-1 0,-1 1-1,1 0 1,0 0 0,0-1 0,0 1 0,0 0-1,0-1 1,0 1 0,0 0 0,0 0-1,0-1 1,1 1 0,-1 0 0,1 0-1,-1-1 1,2 0 0,40-23-5507,-10 14 1332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158 120 336,'0'0'9961,"-14"-5"-8809,1 1-802,-1-1 0,-19-2 0,31 7-304,-1 0-1,1 0 0,0 0 1,0 0-1,-1 1 0,1-1 0,0 1 1,0-1-1,0 1 0,0 0 1,-1 0-1,1-1 0,0 2 1,1-1-1,-1 0 0,0 0 1,0 1-1,0-1 0,1 1 1,-1-1-1,1 1 0,-1 0 0,-1 3 1,-1 1 87,0 1 0,1-1 0,0 1 0,-4 14 0,3-8-23,1 0 0,0 0 0,2 0-1,-1 0 1,1 0 0,1 1 0,1-1 0,2 16-1,-3-24-135,1 0 0,1-1 0,-1 1 0,1-1 0,-1 1 0,1-1 0,1 0-1,-1 0 1,0 0 0,1 0 0,0 0 0,0-1 0,0 1 0,1-1 0,-1 1 0,1-1-1,-1 0 1,1-1 0,0 1 0,0-1 0,1 0 0,7 4 0,-1-2-112,0-1 1,0 0-1,0-1 1,0 0-1,1 0 1,-1-1-1,1-1 1,16-1-1,-23 1 111,0-1 0,0 0-1,0 0 1,0 0 0,0 0 0,-1-1 0,1 0 0,-1 0-1,1 0 1,-1-1 0,0 0 0,0 1 0,0-1-1,0-1 1,0 1 0,-1 0 0,1-1 0,-1 0-1,0 0 1,0 0 0,-1 0 0,1 0 0,3-9 0,1-7-42,-1 1 1,0 0-1,-2-1 1,4-31-1,-4 26-77,-1 5 559,0-34 0,-3 190 715,0-132-1124,0 0 1,1 0-1,-1 1 0,1-1 1,0 0-1,0 0 0,0 0 1,0 1-1,1-1 1,0-1-1,0 1 0,0 0 1,0 0-1,1-1 1,-1 1-1,1-1 0,0 0 1,3 3-1,-1-2-44,0-1 0,-1 1 0,1-1 0,1-1 0,-1 1 0,0-1 0,1 0 0,-1 0 0,1 0 0,0-1 0,-1 0 0,1 0 0,7 0 0,-10-1 7,1 0 0,0 0 1,0-1-1,0 1 0,0-1 0,-1 0 0,1 0 0,0 0 1,0 0-1,-1-1 0,1 1 0,-1-1 0,0 0 0,1 0 1,-1 0-1,0-1 0,0 1 0,0-1 0,-1 1 0,1-1 1,0 0-1,-1 0 0,4-7 0,2-5-77,0 0 0,-2-1-1,1 0 1,4-21 0,-2 7-238,21-54-498,-24 71 732,-6 12 113,0 1 0,0 0 0,1 0 1,-1 0-1,0 0 0,0 0 0,0 0 0,0 0 0,0-1 0,0 1 0,0 0 0,0 0 0,0 0 0,0 0 0,1 0 0,-1 0 0,0 0 0,0 0 0,0 0 0,0 0 0,0 0 0,0 0 0,0 0 0,1 0 0,-1 0 1,0 0-1,0 0 0,0 0 0,0 0 0,0 0 0,0 0 0,1 0 0,-1 0 0,0 0 0,0 0 0,0 0 0,0 0 0,0 0 0,0 0 0,1 0 0,-1 0 0,0 0 0,0 0 0,0 0 0,0 0 0,0 0 0,0 1 1,0-1-1,0 0 0,0 0 0,0 0 0,1 0 0,-1 0 0,0 0 0,0 0 0,0 1 0,0-1 0,0 0 0,0 0 0,0 0 0,1 7 94,-1-7-80,5 27 684,0 2-107,1-1 0,10 27 0,-14-47-563,1 0 0,1 0-1,0-1 1,0 1 0,0-1 0,1 0 0,0 0 0,0-1 0,1 1 0,0-1 0,10 8 0,-13-12-58,0 1 0,1-1 0,-1 0 0,1-1 0,-1 1 0,1-1 0,0 1 0,0-1 1,4 1-1,-7-2 11,1 0 1,0 0-1,-1 0 0,1 0 1,-1 0-1,1 0 1,0 0-1,-1 0 1,1-1-1,-1 1 1,1-1-1,-1 1 1,1-1-1,-1 0 1,1 1-1,-1-1 1,0 0-1,1 0 1,-1 0-1,0 0 0,0 0 1,1 0-1,-1 0 1,1-3-1,3-5 36,0-1-1,0 0 0,-1 0 1,-1 0-1,1-1 1,2-19-1,5-16-99,-4 20-43,-6 20 75,0 0 1,1 0-1,0 0 1,0 0-1,0 0 1,1 0-1,-1 0 0,2 1 1,-1-1-1,4-4 1,-6 9 49,-1 1-1,0 0 1,0 0 0,0 0 0,0-1 0,0 1 0,1 0 0,-1 0 0,0 0-1,0 0 1,0 0 0,1-1 0,-1 1 0,0 0 0,0 0 0,0 0 0,1 0 0,-1 0-1,0 0 1,0 0 0,1 0 0,-1 0 0,0 0 0,0 0 0,0 0 0,1 0-1,-1 0 1,0 0 0,0 0 0,1 0 0,-1 0 0,0 0 0,0 0 0,1 0-1,-1 0 1,0 0 0,0 0 0,0 1 0,1-1 0,-1 0 0,0 0 0,0 0 0,0 0-1,0 0 1,1 1 0,-1-1 0,0 0 0,0 0 0,0 0 0,0 1 0,0-1-1,4 15 4,-3-8 65,3 17 331,1 2 130,14 43 1,-16-62-509,-1-1 1,1 0-1,0 0 1,0 0-1,1 0 1,-1 0 0,1-1-1,1 0 1,-1 0-1,1 0 1,0 0-1,6 4 1,-9-7-33,1-1-1,-1 1 1,1-1-1,-1 1 1,1-1-1,0 0 1,-1 0-1,1-1 1,0 1 0,0-1-1,0 1 1,-1-1-1,1 0 1,0 0-1,0 0 1,0 0-1,0 0 1,0-1 0,-1 0-1,1 1 1,0-1-1,0 0 1,-1 0-1,1 0 1,0-1 0,-1 1-1,0-1 1,1 1-1,-1-1 1,0 0-1,0 0 1,1 0-1,0-2 1,17-24-69,-2 0 0,22-49 0,-4 9-316,-35 67 394,-1-1 0,1 0 0,0 1 0,0-1 0,0 1 1,0-1-1,1 1 0,-1 0 0,0 0 0,1-1 0,-1 1 0,0 0 0,1 0 0,0 0 0,2-1 0,-1 15 52,0 6 263,-1 2-60,2 0 0,0 0 1,1 0-1,15 35 0,-18-51-259,0 0 0,1 0 0,0-1 1,0 1-1,0-1 0,0 0 0,1 1 0,0-2 0,0 1 0,0 0 1,0-1-1,0 0 0,1 1 0,0-2 0,-1 1 0,1-1 1,0 1-1,0-1 0,1-1 0,-1 1 0,0-1 0,0 0 0,1 0 1,8 0-1,-7-1-23,1 0 1,0-1-1,-1 0 1,1 0-1,-1-1 1,1 0-1,-1 0 1,0-1-1,0 0 1,0 0-1,0-1 1,0 0-1,-1 0 1,0 0-1,0-1 1,0 0-1,0 0 1,-1-1-1,0 1 1,0-1-1,0 0 1,-1-1-1,6-10 1,-2 2 0,-1-1 0,-1 0 0,0-1 0,-1 1 0,-1-1 0,-1 0 0,0 0 0,-1 0 1,-1 0-1,-1-20 0,0 36 88,-1-1 1,1 1-1,0 0 1,0 0 0,0 0-1,-1 0 1,1 0-1,0 0 1,-1 0-1,1 0 1,-1 0 0,1 0-1,-1 0 1,0 0-1,1 0 1,-1 0-1,0 0 1,0 1 0,1-1-1,-1 0 1,0 0-1,-1 0 1,1 1-28,0-1 0,1 1 0,-1 0 1,0 0-1,0 0 0,1-1 0,-1 1 1,0 0-1,0 0 0,1 0 0,-1 0 0,0 0 1,0 0-1,1 0 0,-1 1 0,0-1 0,1 0 1,-1 0-1,0 1 0,0-1 0,1 0 1,-1 1-1,0-1 0,1 0 0,-1 1 0,1-1 1,-1 1-1,1-1 0,-1 1 0,1-1 0,-1 1 1,1 0-1,-1-1 0,0 2 0,0 0-34,0 1 1,0-1-1,0 1 0,0 0 0,0-1 0,0 1 0,1 0 1,-1 0-1,1 0 0,0-1 0,0 1 0,0 0 0,0 0 1,0 0-1,0-1 0,1 1 0,0 0 0,0 3 0,1-2-10,-1 0 0,1 0-1,0 0 1,0-1-1,0 1 1,0 0 0,0-1-1,1 1 1,0-1-1,0 0 1,5 4 0,12 7-111,2-1 0,-1-1 1,2-1-1,26 9 1,22 11-179,-66-28 265,0-1 0,0 1 0,0 1 1,-1-1-1,1 1 0,6 7 0,-10-10 54,0 0 0,0 0-1,0 1 1,0-1-1,0 0 1,0 0-1,-1 1 1,1-1 0,0 0-1,-1 1 1,1-1-1,-1 1 1,1-1-1,-1 1 1,0-1 0,0 1-1,1-1 1,-1 1-1,0-1 1,-1 1-1,1-1 1,0 1 0,0-1-1,-1 1 1,1-1-1,0 1 1,-1-1 0,0 0-1,0 3 1,-2-1 27,1-1 1,-1 1 0,1-1 0,-1 0-1,0 0 1,0 0 0,0 0-1,0 0 1,0 0 0,-1-1 0,1 0-1,0 1 1,-1-1 0,1-1 0,-1 1-1,-3 0 1,-11 1 297,-34 0-1,43-2-250,7 0-101,0 0 0,0 0 0,0 0 0,1 0 0,-1 0 0,0-1 0,0 1 0,0-1 0,0 1 0,1-1 0,-1 0 0,-3-1 0,4 1-106,0 0 0,0 0-1,1 0 1,-1 0 0,0 0 0,1 0 0,-1-1 0,0 1 0,1 0 0,-1 0 0,1 0-1,0-1 1,-1 1 0,1 0 0,0-1 0,0 1 0,0 0 0,0-1 0,0-1 0,0 1-68,0 1 1,1-1-1,-1 1 1,1-1-1,-1 1 1,1-1-1,0 1 1,0-1-1,-1 1 1,1 0 0,0-1-1,0 1 1,0 0-1,1 0 1,-1 0-1,0 0 1,3-2-1,27-17-1624,-19 13 907,23-14-1926,-4 2-886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2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56 158 4945,'0'0'7233,"-1"25"-6614,-3 20-35,-2 0 1,-14 58 0,12-69-511,2-1 1,1 2-1,0 60 0,16-100-2242,13-60-2088,-4 29-1968</inkml:trace>
  <inkml:trace contextRef="#ctx0" brushRef="#br0" timeOffset="1">56 0 9394,'0'0'5161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2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5577,'0'0'5465,"0"219"-4345,-11-107-200,0-1-8,11-19-7,0-31 31,0 0-424,22-16-440,-11-9-72,0-21-512,0-15-672,1-10-945,-12-15-271,0-6-2801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2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6481,'0'0'4869,"11"16"-3942,-7-9-849,0-1-30,0 1 0,0-1 0,0 0 0,1-1-1,0 1 1,0-1 0,0 0 0,1 0 0,0-1-1,0 1 1,0-1 0,0-1 0,1 1 0,-1-1 0,1 0-1,0 0 1,0-1 0,0 0 0,0 0 0,9 0-1,-1-2 45,1 0-1,0-1 1,0-1-1,0 0 1,-1-1-1,1-1 1,-1-1-1,0 0 1,0-1-1,19-10 1,7-7-277,-1-2 0,43-34 1,-79 55 104,0 1 0,-1-1 0,1 0 0,-1 0 1,0 0-1,0 0 0,0-1 0,-1 1 0,0-1 1,4-7-1,-5 10 62,-1 0 0,1 0 0,-1 0 0,1 0 0,-1 0 0,0 0 0,1 0 0,-1 0 0,0 0-1,0 0 1,0 0 0,-1 0 0,1 0 0,0 0 0,-1 0 0,1 0 0,-1 0 0,0 0 0,0 0 0,0 1 0,0-1 0,0 0 0,0 0 0,0 1 0,0-1 0,-1 1 0,1-1 0,-1 1 0,1 0 0,-1-1 0,-2 0 0,-8-4-100,-1 0 0,0 1 0,0 0 0,0 1 0,-1 1 0,1 0 0,-25-2 0,-6 2 74,-52 3 0,87 0 126,1 1 0,0 0 1,-1 0-1,1 1 0,0 0 1,0 0-1,0 1 1,0 0-1,0 1 0,-14 8 1,18-9-22,0 0 1,0 1-1,0-1 0,0 1 1,0 0-1,1 0 1,0 1-1,0-1 1,0 0-1,0 1 0,1 0 1,0 0-1,0 0 1,0 0-1,1 0 1,-1 0-1,1 0 1,0 7-1,-1-4 34,2 1 0,-1-1 0,1 0 0,0 1 1,1-1-1,0 0 0,0 1 0,1-1 0,0 0 0,0 0 0,1 0 0,4 9 1,-2-9-7,2 1 1,-1 0 0,1-1 0,0-1-1,1 1 1,-1-1 0,1 0 0,1-1 0,9 6-1,-6-4-79,1-1-1,-1-1 0,1 0 0,0 0 1,1-2-1,-1 0 0,1 0 0,0-1 0,0-1 1,20 2-1,-26-4-214,-1 0 0,1 0 0,-1 0 0,1-1 0,0 0-1,-1 0 1,0-1 0,1 0 0,-1 0 0,0-1 0,0 0 0,0 0 0,0-1 0,-1 0 0,0 0 0,1 0 0,-1-1-1,-1 0 1,1 0 0,7-10 0,-10 11-509,-1 0 0,1-1 0,-1 1 0,0-1 0,-1 0 0,3-8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3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1272,'0'0'7129,"0"218"-5760,0-96-145,11-10 232,-11-16 56,12-25-151,10-10-689,0 0-672,1-25-16,-1-21-392,0-10-416,-22-15-705,0-20 321,0-1-1681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5337,'0'0'3103,"39"-8"-1401,16-3-1004,174-30 2021,-141 30-2404,112 1-1,-191 160-527,-4-110 512,1-1 0,3 0 0,20 62 0,-13-76-478</inkml:trace>
  <inkml:trace contextRef="#ctx0" brushRef="#br0" timeOffset="1">648 0 9978,'0'0'4185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16:44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7521,'0'0'3981,"11"27"-3242,17 45 148,22 97 0,-47-156-849,1-1-1,0 1 1,1-1 0,8 14 0,-12-24-37,1 1-1,0 0 1,-1-1 0,1 1 0,0-1 0,1 1-1,-1-1 1,0 0 0,1 0 0,4 3 0,-6-4 1,0-1 0,1 1 0,-1-1 0,0 0 0,1 1 0,-1-1 0,0 0 0,1 0-1,-1 0 1,1 0 0,-1 0 0,0 0 0,1 0 0,-1 0 0,0-1 0,1 1 0,-1 0 0,0-1 0,1 1 0,-1-1 0,0 0 0,0 1 0,0-1 0,1 0 0,0-1 0,14-11 52,-2-1-1,1-1 0,-2 0 0,21-30 1,40-73-627,13-39 145,-85 239 37,-3-1 673,4 107 570,-2-178-830,1-1 0,0 0 0,0 0 0,1-1 0,0 1-1,0-1 1,1 1 0,1-1 0,-1 0 0,10 11 0,-14-18-34,1 0 0,0 0 1,0 0-1,0-1 0,0 1 1,0 0-1,1-1 0,-1 1 1,0-1-1,0 1 0,0-1 0,0 0 1,1 1-1,-1-1 0,0 0 1,0 0-1,1 0 0,-1 0 1,0 0-1,0 0 0,1 0 1,-1 0-1,0-1 0,0 1 1,1 0-1,-1-1 0,0 1 1,0-1-1,0 1 0,0-1 0,0 0 1,0 1-1,0-1 0,0 0 1,0 0-1,1-1 0,33-31-138,-34 33 149,223-305-6380,-207 279 5942,-1 5 1140,-15 33 1257,-3 17-1597,2 172 2812,0-197-3170,0 0-1,0 1 1,0-1-1,0 1 1,1-1-1,0 1 1,0-1-1,0 0 1,0 1-1,1-1 1,0 0-1,0 0 1,0 0-1,0 0 1,0 0-1,1-1 1,0 1-1,0-1 1,0 1-1,0-1 1,0 0-1,1 0 1,-1-1-1,1 1 1,0-1-1,0 0 1,0 0-1,0 0 1,0 0-1,0 0 1,0-1-1,1 0 1,-1 0-1,0 0 1,1-1-1,-1 1 1,1-1-1,8-1 1,7 0-25,1-1 0,-1-1 0,0-1 0,1 0 0,-2-2 0,38-15 0,-11 0 112,72-45-1,-118 66-89,25-15 28,0-1-1,30-28 1,-49 39-18,0-1 0,0 0 0,-1 0 0,0 0 0,0-1 1,-1 0-1,0 0 0,0 0 0,-1 0 0,1 0 0,-1-1 0,-1 0 0,3-12 0,-4 18-19,-1-1-1,0 1 1,0-1-1,0 1 1,0-1-1,0 0 1,0 1 0,0-1-1,-1 1 1,0-1-1,1 1 1,-1-1 0,0 1-1,0 0 1,0-1-1,0 1 1,-1 0-1,1 0 1,-1 0 0,-1-3-1,-1 2-5,1 0 0,-1 1 0,0-1 0,0 1 0,1 0 0,-2 0 0,1 0 0,0 0 0,0 1 1,-8-2-1,-8-1 6,0 2 0,0 0 0,-41 3 0,59-1 15,-8 1 41,1 0 0,-1 0 1,1 1-1,-1 1 0,1 0 0,0 0 1,-1 1-1,2 0 0,-1 0 0,0 1 1,1 0-1,0 1 0,0 0 0,1 0 1,-1 0-1,1 1 0,1 0 0,-1 1 1,1-1-1,1 1 0,-10 17 0,6-7 49,0 0-1,1 1 0,1 0 0,1 0 1,1 1-1,0 0 0,2 0 0,0 0 0,0 34 1,3-47-58,0-1 0,0 1 1,1 0-1,0 0 0,1 0 1,-1 0-1,1-1 0,1 1 0,-1-1 1,1 1-1,0-1 0,1 0 1,-1 0-1,1 0 0,7 7 1,-4-6-4,1 0 1,0-1-1,0 0 1,0 0-1,1 0 1,0-1-1,0-1 1,1 0 0,-1 0-1,16 4 1,5-2-169,0-1-1,0-1 1,0-1 0,0-2 0,0-1 0,1-2 0,-1-1-1,0-1 1,-1-1 0,1-2 0,-1-1 0,0-1 0,30-14-1,24-22-2445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5:3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1072,'0'0'1688,"-22"20"-2992,11-15 264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5:44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1144,'0'0'2060,"18"-7"4841,-11 5-7452,-7 1 555,0 1 0,0 0-1,0 0 1,1 0 0,-1 0 0,0-1-1,0 1 1,1 0 0,-1 0 0,0 0-1,0 0 1,1 0 0,-1 0 0,0 0-1,0 0 1,1 0 0,-1 0 0,0 0-1,1 0 1,-1 0 0,0 0 0,0 0-1,1 0 1,-1 0 0,0 0 0,0 0-1,1 0 1,-1 0 0,0 0 0,0 0 0,1 1-1,-1-1 1,0 0 0,0 0 0,1 0-1,-1 0 1,0 1 0,0-1 0,0 0-1,0 0 1,1 1 0,-1-1 0,0 0-1,0 0 1,0 1 0,0 16-110,-1-3 56,1-12 45,-1 0-1,1 0 1,0-1 0,0 1-1,0 0 1,0 0-1,1 0 1,-1-1-1,0 1 1,1 0 0,-1-1-1,1 1 1,0 0-1,-1-1 1,1 1 0,0-1-1,0 1 1,2 1-1,-2-2 9,1-1 0,0 1-1,0-1 1,0 0 0,0 1-1,0-1 1,0 0 0,0 0-1,0-1 1,0 1 0,-1 0 0,1-1-1,0 1 1,0-1 0,0 1-1,0-1 1,2-1 0,105-44 122,-107 138-649,-1-90 497,1-1 0,-1 0-1,0 0 1,1 0-1,-1 0 1,0 0 0,1 0-1,0 0 1,-1-1-1,1 1 1,-1-1-1,1 1 1,0-1 0,-1 1-1,1-1 1,0 0-1,0 0 1,-1 0 0,1 0-1,0 0 1,3-1-1,48-3 98,-17-8-62,51-26 0,-57 24 51,-28 10-3,-2 4-76,0 44 194,-1-42-169,1-1 1,0 0-1,0 0 0,0 1 0,0-1 0,0 0 0,0 0 0,1 0 1,-1 1-1,0-1 0,1 0 0,-1 0 0,0 0 0,1 0 0,0 0 0,-1 1 1,1-1-1,-1 0 0,1 0 0,0-1 0,0 1 0,0 0 0,0 0 1,1 1-1,30 1 213,-16-3-142,14-2-54,-1-1-1,1-1 1,-1-2 0,40-12-1,38-9-75,-104 26 321,-3 32 10,-11 59 131,12-89-409,-1 0 0,1 0 0,0 0 0,0 1 0,-1-1 0,1 0 0,0 0-1,0-1 1,0 1 0,0 0 0,0 0 0,0 0 0,0 0 0,0-1 0,1 1 0,-1-1 0,0 1-1,0-1 1,1 1 0,-1-1 0,0 0 0,0 1 0,1-1 0,-1 0 0,0 0 0,1 0-1,-1 0 1,0 0 0,2-1 0,56 1 41,-42-1 25,8-1-54,0 0 0,0-2 0,-1-1 0,1-1 0,-1-1 0,-1-1 0,29-13 0,-50 20 21,-22 16-241,19-15 204,1 1-1,-1-1 1,1 0 0,0 0 0,0 0-1,-1 1 1,1-1 0,0 0-1,-1 0 1,1 1 0,0-1-1,0 0 1,-1 0 0,1 1 0,0-1-1,0 0 1,0 1 0,0-1-1,-1 0 1,1 1 0,0-1-1,0 0 1,0 1 0,0-1 0,0 1-1,0-1 1,0 0 0,0 1-1,0-1 1,0 0 0,0 1-1,0-1 1,0 0 0,0 1 0,0-1-1,1 1 1,-1-1 0,0 0-1,0 1 1,0-1 0,0 0-1,1 0 1,-1 1 0,0-1 0,0 0-1,1 1 1,-1-1 0,0 0-1,1 0 1,-1 0 0,0 1-1,0-1 1,1 0 0,-1 0 0,1 0-1,-1 0 1,1 1 0,20 3-323,15-4 334,0-1-1,0-2 0,40-8 1,-76 11 3,1 0 1,-1 0-1,0 0 0,1 0 1,-1 0-1,1 0 1,-1 0-1,0 0 1,1 0-1,-1 0 0,1 0 1,-1 0-1,0 0 1,1 0-1,-1 1 1,0-1-1,1 0 0,-1 0 1,0 0-1,1 1 1,-1-1-1,0 0 1,1 0-1,-1 1 0,0-1 1,0 0-1,1 1 1,-1-1-1,0 0 1,0 1-1,0-1 0,1 0 1,-1 1-1,0-1 1,0 0-1,0 1 1,0-1-1,0 1 0,0-1 1,0 0-1,0 1 1,0-1-1,0 1 1,0-1-1,0 0 0,0 1 1,0 0-1,-4 28 71,1-10-38,2-17-69,1-1 0,0 1 0,0 0 0,0-1 0,0 1 0,0-1 0,0 1 0,0 0 0,1-1 0,-1 1-1,1-1 1,-1 1 0,1-1 0,-1 1 0,1-1 0,0 0 0,0 1 0,0-1 0,1 2 0,1-2-2,0 0 1,-1 0-1,1 0 1,0-1-1,-1 1 1,1-1-1,0 0 1,-1 0 0,1 0-1,4-1 1,12 1 264,7-2-138,0-2 1,0 0 0,0-2-1,38-14 1,51-10-46,-109 28-73,1 1 0,-1-2 1,0 1-1,0-1 0,12-6 0,-11 5-104,0 0 0,1 1 0,0 0 0,15-5 1,-12 6-19,1 0 0,0 1 0,0 0 1,0 1-1,0 0 0,0 1 1,23 4-1,-21-3 128,-1 2 160,-12 1 118,2 0-258,34 0 153,0-2 0,1-1 0,0-1 1,51-7-1,-33-4 87,-54 10-219,-4 16-433,0-8 398,0 0 1,0-1-1,1 1 1,-1 0-1,2 0 1,-1-1-1,2 12 1,-1-13-36,0-5 37,0-1 1,0 1-1,1 0 1,-1-1-1,0 1 1,1 0-1,-1-1 0,0 1 1,1-1-1,-1 1 1,1-1-1,-1 1 0,1-1 1,-1 1-1,1-1 1,-1 1-1,1-1 1,-1 0-1,1 1 0,-1-1 1,1 0-1,0 1 1,-1-1-1,1 0 0,0 0 1,-1 0-1,1 0 1,0 0-1,-1 0 1,1 0-1,1 0 0,29 0 238,-22 0-110,29-2 3,0-3 0,-1 0-1,45-14 1,2 0-106,-64 14-15,-11 2-4,0 1 0,0 0 0,-1 0 0,1 1 0,13 0 0,-41 37-523,17 2 508,2-27-184,0-10-118,2-1-57,53-3 487,-1-2 0,69-16-1,10-1-184,-9 2 260,-127 22-207,-1 0 1,1 0 0,0 0 0,0 1 0,0-1-1,0 1 1,0-1 0,1 1 0,-1 0-1,1 0 1,0 0 0,0 1 0,0-1 0,0 0-1,0 1 1,1-1 0,-2 7 0,1-4 89,-7 27-509,9-32 423,0 0 0,0-1 0,-1 1 0,1 0 0,0-1 0,0 1 0,0 0 0,0 0 0,0-1 0,1 1 0,-1 0 0,0-1 0,0 1 0,0 0 0,1-1 0,-1 1 0,0 0 0,1-1 0,-1 1 0,0-1 0,1 1 0,-1-1 0,1 1 1,-1-1-1,1 1 0,-1-1 0,1 1 0,-1-1 0,1 1 0,0-1 0,-1 0 0,1 1 0,-1-1 0,1 0 0,0 0 0,-1 1 0,1-1 0,0 0 0,-1 0 0,1 0 0,0 0 0,0 0 0,45-3 435,0-1 0,-1-3 1,1-2-1,67-22 0,-113 31-420,1-1 0,-1 1 0,0 0 1,1 0-1,-1 0 0,0 0 0,1 0 0,-1 0 0,0 0 0,1-1 0,-1 1 1,1 0-1,-1 0 0,0 0 0,1 1 0,-1-1 0,1 0 0,-1 0 0,0 0 1,1 0-1,-1 0 0,0 0 0,1 0 0,-1 1 0,0-1 0,1 0 1,-1 0-1,0 0 0,1 1 0,-1-1 0,0 0 0,0 1 0,1-1 0,-1 0 1,0 1-1,0-1 0,1 0 0,-1 1 0,0 16-1138,0-10 481,0 4-1530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5:49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6440 1 4032,'9'4'8591,"-9"-3"-8460,0-1 0,0 0 0,0 1 0,0-1 0,-2 4-122,-1-1-1,0 0 0,0 0 1,0-1-1,0 1 1,0-1-1,0 1 1,-1-1-1,1 0 1,-5 2-1,-23 15 132,-77 55-21,41-32-83,16-10-20,-2-2 0,-2-3 0,0-2 0,-2-3 0,-95 25 0,0-3 15,-167 40 3,132-42-21,-215 36-11,375-75-1,-205 30 21,185-27-22,0-2 1,-81-3-1,7 0 0,-582 2 79,552-13-97,18 3-97,-139-27 0,112-1 24,-271-16-18,383 48 118,-209-8-169,-111-13 76,334 21 79,-476-11-234,433 14 232,52 2-41,0 1-1,0 2 1,1 0-1,0 2 1,-28 11-1,4-2 59,-86 35-101,23-13 137,-37 11 23,3-15-46,123-34-606,26-2 312,-1-1 0,1 0 0,-1 0 0,0 0 0,0-1 0,0 1 0,-1-1 0,1 0 0,2-5 1,7-8-515,88-69-4054,-53 45 5188,-45 39-202,0 1 0,1-1 0,-1 0 1,1 1-1,0-1 0,0 1 1,0 0-1,-1 0 0,1 0 0,4-1 1,26-13 1031,-25 10-955,3-2 1834,-20 4-975,4 4-1061,0 1 0,0-1 0,1 1 0,-1 0 0,1 1-1,-1-1 1,-5 5 0,-1 0 19,-23 11 71,6-4-30,1 1-1,0 1 0,1 1 0,1 2 1,-24 22-1,-5 0 27,12-10 399,37-25-439,-3-1-60,-59 30 296,65-34-314,1 1 0,0-1 0,-1 1 0,1-1 0,0 1 0,0 0 0,0-1 0,0 1 0,1 0 0,-1 0 0,0-1 1,1 1-1,-1 0 0,1 0 0,0 0 0,-1 0 0,1 0 0,0 0 0,0 0 0,0 0 0,1 0 0,-1-1 0,1 4 0,-1-4 4,0 1 0,0 0 0,0-1 0,0 1 0,0 0 0,0-1 0,0 1 0,1-1 0,-1 1 0,1 0 0,-1-1 0,1 1 0,0-1 0,0 1 0,-1-1 0,1 0 0,0 1 0,0-1 0,0 0 0,1 0 0,-1 1 0,0-1 0,0 0 0,1 0 0,-1 0 0,0-1 0,1 1 0,-1 0 0,4 1 0,37 0 248,80 15-1,2 0-321,110 8 41,-180-10 7,-54-15 5,0 0 0,0 0 0,-1 0 0,1 0 0,0 0 0,0 0 0,0 0 0,0 0 0,0 0 0,0 0 1,0 0-1,-1 0 0,1 0 0,0 0 0,0 0 0,0 0 0,0 0 0,0 0 0,0 0 0,0 1 0,0-1 0,-1 0 0,1 0 0,0 0 0,0 0 0,0 0 0,0 0 0,0 0 0,0 0 0,0 1 0,0-1 0,0 0 1,0 0-1,0 0 0,0 0 0,0 0 0,0 0 0,0 1 0,0-1 0,0 0 0,0 0 0,0 0 0,0 0 0,0 0 0,0 0 0,0 0 0,0 1 0,0-1 0,0 0 0,0 0 0,0 0 0,0 0 0,0 0 1,0 0-1,0 0 0,1 0 0,-1 1 0,0-1 0,0 0 0,0 0 0,-19 0-2770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47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470 425 3472,'0'0'12795,"0"-41"-12612,0 40-195,0-4-4,1 0 1,-1 0-1,0 1 0,0-1 0,0 0 1,0 0-1,-1 1 0,0-1 1,0 0-1,0 1 0,-1-1 0,0 1 1,0 0-1,0-1 0,0 1 1,0 0-1,-1 0 0,0 0 0,0 0 1,0 1-1,-4-5 0,-3-1-55,-1 1 0,0 0-1,0 0 1,-1 1 0,0 0-1,0 1 1,0 1 0,-1 0-1,-21-5 1,25 8 39,0 0 0,0 1 0,0 0 0,0 0 0,0 1 0,0 1 0,0-1 0,0 1 0,0 1 0,0 0 0,0 0 0,0 1 0,1 0 0,-1 0 0,-9 6 0,8-4 22,0 1-1,1 0 1,0 0-1,0 1 1,0 0-1,1 0 1,0 1-1,1 0 1,-1 1-1,1-1 1,1 1-1,0 1 1,0-1-1,1 1 1,0 0-1,1 1 1,0-1-1,1 1 1,0-1-1,0 1 1,-1 18-1,3-21 1,0-1-1,1 1 0,0 0 0,0 0 0,1-1 1,0 1-1,0 0 0,1-1 0,0 1 0,0-1 1,1 1-1,0-1 0,8 13 0,-8-15-3,1 0 0,0-1 1,0 0-1,0 0 0,1 0 0,-1 0 0,1 0 0,0-1 0,0 0 0,0 0 0,1-1 0,-1 1 0,0-1 0,1 0 1,0-1-1,-1 1 0,1-1 0,0 0 0,9 0 0,-8-1 38,0-1 1,0 1-1,-1-1 0,1-1 1,0 1-1,0-1 1,-1 0-1,1-1 0,-1 0 1,0 0-1,0 0 0,0 0 1,0-1-1,9-8 1,4-4 49,-1-1 1,27-31-1,-33 33-78,-1 0 0,0 0-1,-1-1 1,-1-1-1,0 0 1,-1 0-1,-1 0 1,0-1 0,4-24-1,-4 1-20,-1 1 0,-3-1-1,-1-50 1,-2 24 28,0 45-56,0 52-125,-2 61 278,1-22 83,6 70-1,0-114-114,1-1-1,1 0 0,1 0 1,1-1-1,1 0 0,1 0 1,18 26-1,-27-46-55,0 0 0,0 0 0,0 0 0,1-1 0,-1 1 0,1-1 0,-1 1 0,1-1 0,6 4 0,6 5 36,-14-10-34,-1 0 0,1-1 0,0 1 0,0-1 0,-1 1 0,1-1 0,0 1 0,0-1 0,0 0 0,0 1 0,0-1 0,-1 0 0,1 0 0,0 0 0,0 1 0,0-1 0,0 0 0,0 0 0,0 0 0,0-1 0,0 1 0,0 0 0,0 0 0,-1 0 0,1-1 0,0 1 0,0 0 0,0-1 0,0 1 0,-1-1 0,1 1 0,0-1 0,0 1 0,-1-1 0,1 0 0,0 1 0,0-2 0,22-32 156,-18 26-171,48-55-190,-8 11-71,-11 14 94,-29 33 165,0 1 0,0-1-1,-1 0 1,0 0 0,0 0 0,0 0 0,0-1-1,-1 1 1,0-1 0,0 0 0,0 0 0,-1 0-1,0-1 1,2-11 0,4-12-21,-4 29-217,-6 16-33,-4 15 225,2 0 0,1 0-1,2 0 1,0 0 0,8 56-1,-6-82 37,-1-1 0,1 1 0,0-1 0,0 0 0,0 1 0,0-1 0,0 0 0,1 0 0,-1 0 0,1 0 0,0 0 0,0 0 0,0 0 0,1-1 0,-1 1 0,1-1 0,-1 0 0,1 1 0,0-1 0,4 2 0,-1-1 26,-1-1 1,0-1 0,1 1 0,-1-1 0,1 0 0,0 0-1,-1-1 1,1 1 0,0-1 0,-1-1 0,10 0 0,2-2 14,0-1 0,0-1 0,-1 0 0,1-1 0,-1-1 0,0 0 1,15-11-1,-26 15 18,0 0 0,0-1 1,0 0-1,-1 0 1,1 0-1,-1 0 0,0-1 1,0 0-1,-1 0 1,1 0-1,-1 0 0,0 0 1,-1-1-1,1 1 1,-1-1-1,0 0 0,0 1 1,-1-1-1,0 0 0,0 0 1,0 0-1,-1 0 1,0-9-1,0 594-1393,0-569 1299,0 1 0,0 0 0,-2 0 0,1-1-1,-1 1 1,-1 0 0,-7 19 0,7-24 57,0 0 1,-1 0-1,0-1 1,0 1-1,0-1 1,-1 0-1,0-1 0,0 1 1,0-1-1,0 0 1,-1 0-1,1 0 1,-10 4-1,-5 1 168,1-1-1,-1-1 1,-1 0 0,1-2-1,-1 0 1,-43 3 0,26-5 29,0-3 1,-77-8-1,98 5-209,-1 0 1,1-1-1,0 0 0,0-1 1,0-1-1,-28-15 0,39 18-18,1 0-1,0 0 0,0-1 1,0 0-1,1 0 0,-1 0 1,1 0-1,0-1 0,0 1 1,1-1-1,-1 0 0,1 0 1,0-1-1,0 1 0,1 0 1,-1-1-1,1 0 0,1 0 1,-1 0-1,1 1 0,0-1 1,0 0-1,0-8 0,1 11 11,0 1 0,1-1-1,-1 0 1,1 0-1,-1 0 1,1 1 0,0-1-1,0 0 1,0 0-1,0 1 1,0-1 0,1 1-1,-1-1 1,1 1-1,0 0 1,-1 0 0,1 0-1,4-3 1,1-1-45,1 1 0,-1 0 0,1 0 0,12-4 0,-3 1-109,82-37-1720,1 7-2260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9:56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19 3832,'0'0'7779,"-1"10"-6909,-4 76-18,6-75-767,-1-1 0,1 0 0,0 0 0,1 0 0,1 0 0,-1 0 0,7 14 1,-6-16-76,1-1 0,0-1 0,1 1 0,0-1 0,0 1 0,0-1 0,0-1 0,1 1 0,6 4 0,-8-7-54,1 0 0,-1-1 0,0 1 0,1-1 0,-1 0 0,1-1-1,0 1 1,0-1 0,-1 0 0,1 0 0,0 0 0,0 0 0,0-1 0,0 0 0,9-1 0,-10 0 19,-1 0 0,1 0 0,-1 0 1,0 0-1,0 0 0,0-1 0,0 0 0,0 1 1,0-1-1,0 0 0,0 0 0,-1-1 1,1 1-1,-1-1 0,0 1 0,1-1 0,-1 0 1,3-5-1,2-6 11,0 0 0,-1 0 1,5-16-1,-2 5-38,8-25-248,12-27-212,-20 61 1059,-9 29 675,-1 14-1074,3-11-82,0 0 0,1-1 0,1 1 0,0-1 0,12 27 0,-14-37-92,1 1 0,0-1-1,0 0 1,0 0-1,1 0 1,-1 0-1,1 0 1,0-1 0,1 0-1,-1 0 1,1 0-1,0 0 1,0-1-1,0 1 1,0-2-1,0 1 1,1 0 0,8 2-1,-12-5 3,0 1 0,0-1 0,0 1 0,0-1 0,1 0 0,-1 0 0,0 0 0,0 0 0,0 0 0,1-1 0,-1 1 0,0-1 0,0 1 0,0-1 0,0 0 0,0 0 0,0 0 0,0 0 0,0 0 0,0 0 0,0-1 0,-1 1 0,1 0 0,-1-1 0,1 1 0,-1-1 0,1 0 0,-1 0 0,2-3 0,2-4-5,0-1-1,-1-1 1,0 1-1,4-20 1,-2 9-17,30-109-752,-36 129 784,0 1 0,0-1 0,1 0 0,-1 1 0,0-1 0,0 1 0,0-1 0,1 1 0,-1-1 0,0 0 0,0 1 0,1-1 0,-1 1 0,0-1 0,1 1 0,-1 0 0,1-1 0,-1 1 0,1-1 0,-1 1 0,1 0 0,-1-1 0,1 1 0,-1 0 0,1 0 0,-1-1 0,1 1 0,0 0 0,-1 0 0,1 0 0,-1 0 0,1-1 0,-1 1 0,1 0 0,0 0 0,-1 0 0,1 1 0,0-1 0,-1 0 0,2 0 0,-1 1 7,0 0-1,1 0 1,-1-1-1,0 1 1,0 0 0,0 0-1,0 1 1,0-1-1,0 0 1,0 0-1,0 0 1,0 1-1,-1-1 1,1 0-1,0 3 1,27 81 803,13 37-80,-41-120-710,1 0 0,0 0 0,0 0 0,0 0-1,0-1 1,1 1 0,-1 0 0,0-1 0,1 1 0,-1-1 0,4 3 0,-4-3 0,-1-1 1,1 0-1,0 0 1,0 1 0,-1-1-1,1 0 1,0 0 0,0 0-1,-1 0 1,1 0-1,0 0 1,0 0 0,-1 0-1,1 0 1,0-1 0,0 1-1,-1 0 1,1 0 0,0-1-1,-1 1 1,1 0-1,0-1 1,-1 1 0,1-1-1,0 1 1,-1-1 0,1 1-1,-1-1 1,1 1 0,-1-1-1,1 1 1,-1-1-1,1 0 1,-1 1 0,0-1-1,1-1 1,41-82 628,-37 76-684,1-2-58,0-1 1,1 1 0,0 0-1,0 0 1,1 1 0,10-10-1,-17 19 109,0-1-1,0 1 0,-1-1 1,1 1-1,0 0 0,0-1 1,-1 1-1,1 0 0,0 0 1,0-1-1,0 1 0,0 0 0,-1 0 1,1 0-1,0 0 0,0 0 1,0 0-1,0 0 0,0 0 1,-1 1-1,1-1 0,0 0 1,0 0-1,0 1 0,-1-1 1,1 1-1,0-1 0,0 0 1,-1 1-1,1-1 0,0 1 1,-1 0-1,1-1 0,-1 1 1,1 0-1,0-1 0,-1 1 0,1 0 1,-1-1-1,0 1 0,1 0 1,-1 1-1,4 5 159,0 0 0,-1 1 0,3 12 1,-3-11-12,7 25 246,6 21-65,-14-51-403,0 1-1,0-1 1,0 1 0,1-1 0,-1 0 0,1 0 0,0 0-1,6 5 1,-8-7-81,1-1 0,0 0 0,0 1 0,0-1-1,-1 0 1,1 0 0,0 0 0,0-1 0,0 1 0,0 0 0,0-1 0,1 1-1,-1-1 1,0 0 0,0 0 0,0 0 0,0 0 0,0 0 0,4 0-1,-1-2-345,0 1-1,-1-1 1,1 1-1,0-1 1,-1-1-1,1 1 1,3-4-1,22-14-4020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48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0 4536,'0'0'8269,"-3"4"-8096,-7 11-2,1 0 1,1 0-1,0 1 0,1 0 1,1 0-1,0 1 0,1-1 0,-4 27 1,-9 26 783,12-37-648,6-28-289,-1 0 0,1 0 0,-1 0 0,0 0 0,0-1 0,0 1 0,0 0 0,-1-1 0,0 1 0,-2 4 0,3-7-5,0 0-1,0-1 1,0 1-1,0 0 1,0-1-1,0 1 1,0-1-1,0 1 1,-1-1 0,1 1-1,0-1 1,0 0-1,0 0 1,0 1-1,-1-1 1,1 0-1,0 0 1,0 0-1,0 0 1,-1-1-1,1 1 1,0 0-1,0 0 1,0-1-1,0 1 1,-1-1-1,1 1 1,0-1-1,0 1 1,0-1-1,0 0 1,0 1-1,0-1 1,1 0-1,-1 0 1,0 0 0,0 0-1,0 1 1,1-1-1,-1 0 1,0-1-1,1 1 1,-1 0-1,0-1 1,-2-4 4,-1-1 1,1 1 0,1-1-1,-1 1 1,1-1-1,-2-11 1,2 8-34,1 0 0,0 0 1,0 0-1,1 0 0,0-1 0,1 1 0,1 0 1,-1 0-1,6-17 0,-5 22 5,1-1-1,0 0 1,0 1 0,1 0-1,-1-1 1,1 1 0,0 0-1,0 1 1,1-1 0,0 1-1,-1 0 1,1 0 0,1 1-1,-1-1 1,0 1 0,11-4-1,-11 4-18,0 1-1,1 0 1,-1 0-1,1 0 1,-1 1-1,1 0 1,-1 0-1,1 0 1,0 1-1,7 0 1,-10 1-4,1-1 0,-1 1 0,1 0-1,-1 0 1,0 1 0,1-1 0,-1 1 0,0 0 0,0-1-1,0 2 1,0-1 0,0 0 0,0 0 0,-1 1 0,1-1-1,4 7 1,96 135-101,-90-122 153,-1 0-1,-1 0 1,0 1-1,-2 0 0,6 27 1,-11-26 126,-9-21-491,-5-9-831,-10-13-2521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49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440 131 1880,'0'0'8939,"2"-11"-8217,-1 6-640,7-35 288,-8 38-338,1 0 1,-1-1 0,0 1-1,0 0 1,0 0 0,-1 0-1,1 0 1,0-1 0,-1 1-1,1 0 1,-1 0 0,0 0-1,0 0 1,0 0 0,0 0-1,0 0 1,-3-3 0,-1 1 102,0 1 0,0-1-1,-1 1 1,1 0 0,-1 0 0,0 1 0,0 0 0,0 0 0,0 0 0,0 1 0,0 0 0,-11-1 0,-9 1 92,-45 3-1,52-1-363,5 2 141,0 0-1,1 1 1,-1 0-1,0 1 1,1 1-1,0 0 1,1 1-1,-1 0 1,1 1-1,0 0 1,1 1-1,0 0 1,1 1-1,0 0 1,-14 18-1,21-23-13,-1 1 1,1 1-1,0-1 0,0 0 0,0 1 0,1-1 1,0 1-1,-1 12 0,2-15 15,0-1-1,1 1 1,0-1-1,-1 1 1,1-1-1,1 1 1,-1-1-1,0 1 1,1-1-1,0 1 1,0-1 0,0 1-1,0-1 1,0 0-1,1 0 1,-1 1-1,1-1 1,0 0-1,4 5 1,4 0 29,0 0 0,0-1 0,0 0-1,1-1 1,0 0 0,1-1 0,-1 0 0,1 0 0,0-2 0,0 1 0,0-1 0,17 1 0,-25-5-16,1 0 0,-1 0 0,1 0 0,-1 0 0,0-1 0,1 0 0,-1 1 0,0-2 0,0 1 0,0 0 0,3-4 0,40-33-172,-46 38 147,27-25-213,0 1 1,2 1-1,0 2 1,64-36-1,-92 57 560,-2 5-312,0 0-26,-1 0 0,1 0 0,-1-1-1,0 1 1,0 0 0,-1 0 0,-2 6-1,2-6 9,0 1 0,0-1-1,1 1 1,-1-1 0,1 1 0,0-1-1,1 1 1,-1 6 0,1 181 70,0-190-81,0 0 0,0 1 1,0-1-1,1 0 0,-1 1 1,1-1-1,0 0 0,0 0 1,-1 0-1,2 1 0,-1-1 1,0 0-1,3 3 0,-3-4-44,-1-1 0,1 1-1,0 0 1,0-1 0,-1 0-1,1 1 1,0-1-1,0 1 1,0-1 0,0 0-1,0 0 1,0 1-1,0-1 1,0 0 0,0 0-1,0 0 1,0 0-1,-1 0 1,1 0 0,0 0-1,0-1 1,0 1-1,0 0 1,0 0 0,0-1-1,0 1 1,0-1-1,0 1 1,-1 0 0,1-1-1,0 0 1,0 1-1,-1-1 1,1 1 0,0-1-1,-1 0 1,1 0 0,0 1-1,-1-1 1,1-1-1,18-20-2378,-6 1-1386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49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5369,'0'0'5029,"0"23"-4024,0 182 1509,0-93-92,23-118-2182,32-64-2151,-47 63 1912,0-1 1,-1-1-1,-1 1 0,1-1 0,-1 0 0,-1 0 0,0-1 0,0 0 0,-1 0 0,0 0 0,-1 0 0,0-1 0,0 1 0,-1-1 1,1-14-1,-4 24-6,1 1 0,1-1 1,-1 0-1,0 0 1,0 0-1,0 0 0,0 0 1,1 0-1,-1 0 1,0 1-1,1-1 0,-1 0 1,0 0-1,1 0 1,-1 1-1,1-1 0,0 0 1,-1 0-1,1 1 1,-1-1-1,1 1 0,0-1 1,0 0-1,-1 1 1,1 0-1,0-1 0,1 0 1,0 1-21,1-1 0,-1 0 0,1 1 0,-1 0 1,1-1-1,-1 1 0,1 0 0,-1 0 0,1 1 0,2 0 0,0-1 23,-1 1 0,0 0-1,1 1 1,-1-1-1,0 1 1,0 0 0,0 0-1,0 0 1,0 0 0,-1 1-1,1-1 1,4 5-1,-3 3 102,1 0 0,-2 0 0,0 0 0,0 1 0,-1-1 0,0 1 0,0 0 0,-1 0 0,-1 0 0,0 0 0,-1 0 0,0 0 0,-2 18 0,1 4-22,1-31 86,18-16-193,0 0 1,0 1-1,2 2 1,-1 0 0,35-14-1,-23 10 30,48-29-1,-79 44 8,1 0 0,-1 0 1,0 0-1,0 0 0,1 0 0,-1-1 0,0 1 0,1 0 0,-1 0 0,1 0 0,-1 0 0,0 0 0,1 0 0,-1 0 0,0 0 0,1 0 0,-1 0 0,0 0 0,1 0 1,-1 0-1,0 1 0,1-1 0,-1 0 0,0 0 0,1 0 0,-1 0 0,0 1 0,0-1 0,1 0 0,-1 0 0,0 0 0,0 1 0,1-1 0,-1 0 0,0 1 0,0-1 0,1 0 1,-1 1-1,9 20-50,1 29 24,-9-47 73,3 40 199,-4-32-212,1 0-1,0 0 0,0-1 1,1 1-1,1-1 1,0 1-1,0-1 0,1 0 1,0 0-1,0 0 0,12 17 1,-15-26-68,1 0 1,-1 0 0,0 0 0,1 0 0,-1 0-1,1 0 1,-1 0 0,1 0 0,-1-1-1,1 1 1,0-1 0,-1 1 0,1-1-1,0 0 1,-1 1 0,1-1 0,0 0-1,3 0 1,18-6-3760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50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5233,'0'0'7401,"-11"116"-6033,0-65-175,-11 0-145,-1-10-128,12-1-136,0-9-328,0-11-232,11-5-224,0-10-872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50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9482,'0'0'4617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51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82 4624,'0'0'9321,"9"-5"-8684,-1 3-449,-2 0-12,0 0 0,0 0 1,0-1-1,-1 1 0,1-1 0,-1-1 1,1 1-1,-1-1 0,7-6 0,31-30 642,-58 40-685,-47 0-207,-118 16-1,162-14 66,-1 2-1,1 1 1,0 0 0,0 1-1,1 1 1,0 0-1,0 2 1,0 0 0,1 1-1,-28 22 1,39-27 27,0 0 0,0 1 0,1-1 0,0 1 0,0 0 1,0 0-1,1 1 0,0-1 0,0 1 0,1-1 0,0 1 0,-2 7 0,3-9 21,0 1 0,0-1-1,1 0 1,0 0 0,0 1-1,0-1 1,0 0 0,1 0 0,0 0-1,0 1 1,1-1 0,-1 0-1,1 0 1,0 0 0,0-1 0,1 1-1,3 5 1,3 0-7,0 0 1,0 0-1,1-1 1,0 0-1,1-1 1,0 0-1,1-1 0,-1 0 1,1-1-1,0 0 1,1-1-1,0 0 0,-1-1 1,2 0-1,19 2 1,-2-3-571,1-2 0,53-5 0,-18-8-2832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51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926 1 4656,'0'0'6930,"168"223"-5282,-135-65-175,-33 15-401,-33-16-304,-79-30-184,-122-25-584,-34-21-1552,34-35-1601,-12-11-4528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21:47:52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3 2800,'0'0'6491,"-8"-1"-5609,-3 0-598,-1 0 0,1 1 1,0 1-1,-1 0 1,1 0-1,0 1 0,-1 1 1,1 0-1,-13 5 1,-29 18 332,1 2 0,2 2 1,1 3-1,1 1 0,-55 53 0,85-69-605,1 1 0,1 0 0,0 1-1,2 1 1,0 1 0,2-1-1,0 2 1,2 0 0,0 0 0,-8 30-1,10-21 23,2 0 1,0 0-1,2 1 0,2-1 0,1 1 0,1 0 0,7 45 0,-4-63 40,0-1 0,1 0 1,0 0-1,1-1 1,1 0-1,0 1 0,0-2 1,2 1-1,-1-1 0,2 0 1,18 20-1,6 1 108,0-2-1,53 37 1,-86-68-180,0 0 0,0 0 0,-1 0 0,1 0 0,0 0 0,0 0 0,0 0 0,0 0 0,0 0 0,0 1 0,-1-1 0,1 0 0,0 0 0,0 0 0,0 0 0,0 0 0,0 0 0,0 0 0,-1 0 0,1 0 0,0 0 0,0 1 0,0-1 0,0 0 0,0 0 0,0 0 0,0 0 0,0 0 0,0 0 0,0 1 0,0-1 0,0 0 0,0 0 0,0 0 0,0 0 0,0 0 0,0 1 0,0-1 0,0 0 0,0 0 0,0 0 0,0 0 0,0 0 0,0 0 0,0 1 0,0-1 0,0 0 0,0 0 0,0 0 0,0 0 0,0 0 0,0 0 1,0 1-1,0-1 0,0 0 0,1 0 0,-27-3-470,-33-9-3323,3-3-5199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4-07-18T22:47:53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9438 16258 960 0,'0'0'1280'0,"0"0"-480"16,0 0-160-16,0 0-16 15,16 0-31-15,-16 0 7 16,0 0 24-16,0 0 8 0,0 0 16 15,0 0 48 1,0 0 56-16,0 0 57 0,0 0 95 16,0 0-104-1,0-7-40-15,0 7-144 16,0 0-128-16,0 0-160 0,0-8-112 16,0 8-64-16,0-15-136 15,0 8 40-15,0 1 17 0,0-9 31 16,0 6 80-16,0 9 40 15,0 0-24-15,0 0-80 16,0 0-120-16,0 45-136 16,0 21 136-16,16 31 144 15,12 15-16-15,-11 17-48 16,15-12-24-16,-16 3-56 16,-16-21 0-16,0-11-56 15,-16-14 56-15,-33-22 368 16,-28-15 200-16,0-22 200 0,17-15-152 15,-5 0-496-15,4-37-120 16,12-15-648-16,49-37-1032 16,0 16-1249-1,17-4-2464-15</inkml:trace>
  <inkml:trace contextRef="#ctx0" brushRef="#br0" timeOffset="149.5">9361 16215 7697 0,'0'0'1432'0,"0"0"-1071"0,0 0-337 16,0 0-24-16,0 0-417 16,0 0-1663-16</inkml:trace>
  <inkml:trace contextRef="#ctx0" brushRef="#br0" timeOffset="1050.06">10499 16354 3648 0,'0'0'2249'0,"0"0"-793"0,0 0-216 16,0 0-568-16,0 0-391 15,0 0 135 1,0 0 208-16,-45-88-112 15,13 65-224-15,-1 1 24 16,5-8 48-16,-4 15 24 16,-17 8 200-16,21-1 80 0,-21 8-55 15,-12 0-209-15,-3 23-264 16,-13 14-88-16,12 15 0 16,-12 7 24-16,32 8 32 15,13 0 72-15,-1 0-176 0,33-12 0 31,0-12-232-31,33-13-192 0,11-15 0 16,-11-6 15-16,15-9 121 16,-19 0 120-16,19-24 168 15,-15-6 0-15,11-13-56 0,-11-4 8 16,15-5-48-16,-3 7-56 16,4 8 40-16,-21-1 16 15,4 23 88-15,-15 0 8 0,-1 8 48 16,-16 7 152-1,0 0 32-15,0 22-152 16,16 23 464-16,-16-8 105 16,28 16-353-16,5-9-216 15,-1-4-80-15,-4-10-272 0,5-17-88 16,-17-5-9-16,0-8 89 16,0 0 280-16,-16-21 112 15,17-24 120-15,-5-9-168 16,4-6-47-16,0 0-9 15,17 8-8-15,-17 15 0 16,0 15 0-16,-4 15-81 16,-12 7-111-16,16 7-40 15,17 22 232-15,-1 16 152 16,13 7 80-16,3 0-87 0,-3 1-73 16,4-16-72-16,-1-5-64 15,-36-17 56-15,4-9 8 16,1-6 48-16,-17 0 448 15,0-6 248 1,16-34 8-16,0-4-472 16,0-9-200-16,13-6-64 0,-13-1 32 15,16 23-48-15,-16 8 0 16,-16 6 8-16,17 23-8 0,-17 0-136 16,0 0-656-16,0 0-1441 15,-17 15-4104 1</inkml:trace>
  <inkml:trace contextRef="#ctx0" brushRef="#br0" timeOffset="1617.49">11718 16407 4424 0,'0'0'1761'0,"0"0"-273"16,0 0-544-16,0 0-536 15,0 0-208-15,0-97-15 16,0 75 55-16,0 0 304 0,0-1 256 15,-16 16 152-15,0-1-8 16,-29 8-32-16,-3 0-127 16,-1 0-169-16,-12 15-376 15,13 15-152-15,-29 21-24 16,32 2 24-16,13 14 0 16,-1 0-32-16,33-5-56 15,0-11-112-15,0-14-144 16,33-7-32-16,-1-16 8 0,-4-14 80 15,5 0 72-15,15-14 128 16,-3-22 48-16,20-10-48 0,-4-5-264 16,-1 4 24-16,-11 2-65 15,0 15 97 1,-21 15 136 0,-12 8 72-16,-16 7 96 0,0 0 112 15,0 30-112-15,0 22 697 16,0 10-145-16,16-4-392 15,0-4-256-15,29-19-688 0,20-20-801 16,28-15-431-16,-16-29-657 16,-12-7-2120-16</inkml:trace>
  <inkml:trace contextRef="#ctx0" brushRef="#br0" timeOffset="1932.91">12731 16154 1216 0,'0'0'5553'16,"0"0"-4089"-16,0 0-47 16,0 0-457-16,0 0-344 15,0 0-208 1,0 0 160-16,0-24 304 16,0 24 16-16,0 0-143 15,0 0-41-15,0 0 16 0,-29 15 0 16,-19 16-160-16,-13 8-488 15,-4 19-72-15,4 1 72 16,13 8-16-16,36-7-48 16,12-1-8-16,0-4-88 15,60-19-112 1,34-5-48-16,31-25 176 0,-15-6 64 16,-1 0-32-16,-16-37-304 15,-16-8-1024-15,-45 14-3073 0</inkml:trace>
  <inkml:trace contextRef="#ctx0" brushRef="#br0" timeOffset="2616.44">9203 17796 3512 0,'0'0'760'15,"0"0"-488"-15,0 0-184 16,0 0-80-16,0 0 273 16,0 0 295-16,0 0 56 15,16-39-176-15,0 24 64 0,-16 0 296 16,16 0 328-16,-16 8 217 15,0-1-97-15,0 8-208 16,0 0-168-16,0 0-351 16,0 38-313-16,0 23-16 15,0 29 368 1,0 12-152-16,0 10-264 0,0-5-112 16,0-10-48-16,33-25-8 15,-33-18-56-15,0-18 56 31,0-14 8-31,-49-22 448 0,-12 0-448 16,-48 0-16-16,12-45-408 16,36-44-696-16,12 9-1425 0,21-2-2728 0</inkml:trace>
  <inkml:trace contextRef="#ctx0" brushRef="#br0" timeOffset="2748.58">9454 17526 10962 0,'0'0'1344'0,"0"0"-864"15,0 0-480-15,0 0-1648 0,0 0-2641 0</inkml:trace>
  <inkml:trace contextRef="#ctx0" brushRef="#br0" timeOffset="3600.1">10264 17841 3304 0,'0'0'1985'0,"0"0"15"0,0 0-640 15,0 0-455 1,0 0-361 0,0 0-24-16,0 0-144 0,0-91-32 15,-28 68 192-15,-5 8 128 16,1-7 208-16,-13 14 41 0,-3 8-201 16,3 0-56-16,-20 0-24 15,-12 15-360-15,0 23-200 16,-4 23-72-1,4 6 8-15,17 6 8 0,11 2 32 16,33-16-48 0,16-5-288-16,16-18-576 0,45-29 112 15,4-7 208-15,11 0 87 16,-11-15 265-16,-20-29 192 16,20-1 0-16,-5-15 64 15,1 8-64-15,4-6 8 0,-20 14-8 16,3-1 56-1,-32 13-40-15,17 10 144 16,-33 14 313-16,0 8 55 16,0 0-312-16,0 30-208 15,0 17 184-15,0 20 88 0,0-9-112 16,0 1-168-16,12-7 0 16,37-22-288-16,-1-7-72 15,-20-7 40-15,21-16 80 0,-21 0-8 16,5-24 248-1,-1-21 56 1,1-7-56-16,-5 0-16 0,21-6-120 16,-17-1 64-1,-4 6 72-15,5 14 0 16,-33 9 8-16,16 23 0 0,0 7-8 16,0 0-225-1,-3 37 121-15,3 25 104 16,16 12 104-16,17 6-23 0,-21-5-81 15,21-8-193-15,-5-22-215 16,-11-15-24-16,-1-23 80 16,0-7 352-16,-32 0 160 0,13-43 912 15,3-11-463 1,0-20-57-16,0-1-104 16,17-5-192-16,-17 5-80 15,12 6-96-15,-12 24-80 16,1 23-56-16,-1 7-128 0,-16 15-568 15,0 37-945-15,16 8-479 32,-16 15-2313-32</inkml:trace>
  <inkml:trace contextRef="#ctx0" brushRef="#br0" timeOffset="3978.24">11953 17834 5777 0,'0'0'1176'0,"0"0"-656"0,0 0-8 16,0 0 144-16,0 0 225 15,45-174 271-15,-45 152-32 16,0 14 72-16,-45 8 33 16,-20 0-233-16,-12 8-88 15,-16 36-376-15,-16 16-304 0,16 24 8 16,12 6-96-16,36-10-136 15,29-6-328-15,16-29-728 16,77-21 72-16,32-24 328 16,0 0 111-1,1-39 361-15,-1-19 184 16,-44-3 240-16,-20 9 449 0,-13 16-1 16,-16 21 16-16,-16 15 200 15,16 0-520-15,-16 45-296 0,17 13-88 16,-5 9 88-16,36 9-88 15,13-25-880-15,65-44-968 16,-1-7-1289 0,-32-7-3200-16</inkml:trace>
  <inkml:trace contextRef="#ctx0" brushRef="#br0" timeOffset="4633.05">13468 16243 6673 0,'0'0'1736'0,"0"0"-471"16,0 0-737-16,0 0-384 16,0 0-32-1,0 0 688-15,0 0 152 16,296-22-16-16,-155 7-168 0,30 0-87 16,31 0-289-16,1-7-152 15,15-2-152-15,-15-5-24 16,-29 6-56-16,-36 1 8 15,-57 14-8-15,-53 1 72 0,-28 7 472 16,0 0 56 0,0 0-608-16,-28 0 0 0,-82 30-1704 15,17 0-3161 1,-4-8-2985-16</inkml:trace>
  <inkml:trace contextRef="#ctx0" brushRef="#br0" timeOffset="5265.73">13590 15907 1120 0,'0'0'2424'0,"0"0"-1015"0,0 0-217 15,0 0-304-15,0 0-160 16,0 0 256-16,0-15 185 16,0 15-185-1,0 0-352-15,0 0-112 16,0 0-256-16,0 7-192 0,0 16 32 16,-29 14 352-16,-36 0 512 15,5 15-31-15,-17-7-57 0,12 0 8 16,4 1-192-16,12-15-304 31,5-10-120-31,11-6-96 16,17 0-176-16,16-8 0 0,0-7-192 15,0 0-288-15,33 9 40 16,11 4 192-16,37-6 192 16,12 15 56-1,17-7 0-15,28 8-64 16,-13-8-128-16,-16 7 80 15,-28-7 24 1,-20-8 40-16,-28 1 48 16,-33-1 88-16,0-7 160 15,0 0 8-15,0 0-256 0,0 0-128 16,0 0-1184-16,-17 0-2985 0</inkml:trace>
  <inkml:trace contextRef="#ctx0" brushRef="#br0" timeOffset="13613.58">13480 17871 1584 0,'0'0'3113'0,"0"0"-1169"16,0 0-152-16,0 0-495 16,0 0-321-16,0 0-200 15,0 0-152-15,-44-22 8 16,44 22 64 0,0 0-7-16,0 0-161 15,0 0-144-15,0 0-104 0,0-8-80 16,60 1-48-1,21-1 120-15,29-7 88 16,44 0-136-16,20-9-80 16,12 9-48-16,17 0-40 0,15-7-56 15,-15 7 8 1,-33 0-8-16,-44 7 0 0,-17 1 0 16,-44 7 0-16,-37 0 0 15,-12 0 0-15,-16 0 48 16,0 0-48-16,0 0-208 0,0-8-576 15,0-14-696-15,0 7-1481 16,-44 0-3288-16</inkml:trace>
  <inkml:trace contextRef="#ctx0" brushRef="#br0" timeOffset="14203.65">13796 17332 1432 0,'0'0'2792'0,"0"0"-631"15,0 0-393-15,0 0-543 16,0 0-145-16,0 0-288 16,0 0-176-16,0-23-24 15,0 23 0-15,-16 0 16 16,-16 0-167-16,-1 23-225 16,-11 16-152-16,-37 13 8 15,-13 8 184-15,-15 13 176 0,0-6 120 16,-1 0-16-16,17-15-176 31,32-13-48-31,13-16-64 0,32-8-80 16,3-8-72-16,13-7-48 15,0 0 112-15,0 0 56 16,0 0-88-16,0 0-48 16,13 0-80-16,19 0-152 15,17 0 32-15,11 15 16 0,33 7 32 16,1 1-40-16,15-1-56 15,0-1 16 1,-15 1 40-16,3-7-40 16,-20 0 16-16,-17-8 40 0,-27-7 96 15,-1 0 24-15,-32 0 424 16,0 0 304-16,0 0-256 0,0-7-296 16,0-1-200-16,0 8-160 15,-16 0-520-15,16 0-352 16,-16 0-344-16,0 0-889 15,-17 15-2344-15,21 0-1056 16</inkml:trace>
  <inkml:trace contextRef="#ctx0" brushRef="#br0" timeOffset="16780.3">13699 15460 1528 0,'0'0'1776'0,"0"0"-544"15,0 0 41-15,0 0-393 16,0 0-176-16,0 0-120 15,0-15-232-15,0 15-56 16,0 0 104 0,0 0 17-16,0 0-25 0,0 0 48 15,0-7-80-15,0-1-120 16,0-7-112-16,0 8-112 16,0-8-16-16,0 0 8 0,0 0 0 15,0 0 48-15,0-8 48 16,0 8 24-1,0 0-56-15,0 7-64 0,0-7 48 16,0 8 152 0,0 0 224-16,0-1 40 15,0 8-64-15,0 0-136 0,0 0-144 16,0 0-80-16,0 0-48 16,0 0-64-16,0 0 0 0,0 0 0 15,0 0 64-15,0 0 8 31,0 0 80-31,0 0-24 16,0 0-8-16,0 0 16 0,0 0 0 16,0 0 16-16,0 0 64 15,0 0-8-15,0 0-7 0,0 0-57 16,0 0-72-16,0 0-8 16,0 0 8-16,0 0-8 15,0 0 8-15,0 0 72 16,0 0 16-16,0 0-88 15,0 0 0 1,0 0 0-16,0 0 0 0,0 0 40 16,0 0-24-16,0 0 56 15,0 0 48-15,0 0-8 16,0 0 32-16,0 0-32 16,0 0-56-16,0 0-64 0,0 0 0 31,0 0-8-31,0 0 8 0,0 0 0 15,0 0 8-15,0 0-8 16,0 0 8-16,0 0-8 16,0 0 0-16,0 0-80 0,0 0-120 15,0 0-208-15,0 0-97 16,0 0-119-16,-45 0-168 16,-3 0-984-16,-29 0-4642 0</inkml:trace>
  <inkml:trace contextRef="#ctx0" brushRef="#br0" timeOffset="21615.37">7250 17682 2800 0,'0'0'1528'0,"0"0"-511"0,0 0 207 15,0 0-368-15,0 0-544 16,0 0-120-16,0 0-112 16,0 0-80-16,-121 144-160 15,121-107 32-15,0-7 0 16,0-15-56-16,0-7-112 15,12-8 72-15,4 0 224 16,-16 0 56-16,16-8 176 16,-16-14 16-16,16-1-136 15,1 1-8-15,-17 0-32 0,16 7-8 16,-16 0 136-16,0 7 56 16,0 8 32-16,0 0 72 15,0 0-72-15,0 0-152 0,0 8-136 16,-16 7 0-1,-17 7-152-15,17 8 152 16,16 7 0-16,0-7-304 16,0-9-112-16,0-7 80 15,0-6-104-15,16-8 112 0,0 0 304 16,1 0 24-16,-1 0 352 16,0-22 8-16,12 1-216 15,-11-9-88 1,15-7-48-16,-16 15 88 0,0 7-16 15,-16 0-8 1,0 7 264-16,0 8 160 0,0 0-127 16,0 0-57-16,0 0-168 15,0 0-144-15,-32 23-336 16,32-1 104-16,-16 0 216 16,16 8-88-16,0-7-393 15,0-10 129 1,0-6 8-16,0-7 56 0,16 0 256 15,-16 0 48-15,16 0 296 16,-16-13 120-16,16-9-224 16,-16 7-64-16,0-8 96 0,0 16-32 15,0 0 41-15,0-1 71 16,0 8 56-16,-16 0-72 16,0 0-216-1,-16 15-72-15,-1 7 0 0,21 1 0 16,-4-1-232-1,16-16-464-15,0 1-209 0,0-7-55 16,28 0-344-16,5-13 16 16,-1-9-369-16</inkml:trace>
  <inkml:trace contextRef="#ctx0" brushRef="#br0" timeOffset="22616.01">7048 17115 1136 0,'0'0'1568'0,"0"0"-160"15,0 0 81-15,0 0 79 0,0 0-272 16,0 0-255-16,-61-20-473 16,28 20-216-1,-11 15-224-15,28-2-120 0,-17 2-8 16,33-8-168 0,0 1-488-16,0-1-217 15,0 1 393-15,17-8 0 0,-1 0 208 16,0 0 272-16,-4 0 56 15,4-8 152-15,0-7-48 0,1-7-88 16,-1 0 40-16,-16 9 304 16,0 5 0-1,0 1 25-15,0 7 199 16,-16 0-40-16,-1 0-88 16,-15 0-352-16,-12 0-144 15,27 7-8-15,-15 8 8 0,32 0-16 16,0-10-568-16,0 10-248 15,0-15 344-15,0 8-17 16,16-8 105-16,0 0 152 16,1 0 232-16,-17 0 368 15,16-15 193-15,-16 7-169 16,0-12-240-16,0 5 104 16,0-1 120-16,0 1-176 15,0 9 8-15,-16 6 64 16,-17 0-64-1,1 0-24-15,3 0-184 0,13 0 0 16,0 0-64 0,16 6-88-16,0-6-440 0,0 9-408 0,0 6-121 15,0-15 561 1,32 7 160-16,-3-7 168 16,-13 0 232-16,0 0 288 0,17-22 232 15,-17 7-24-15,0-9 145 16,-16 18 367-16,0-3-136 0,0 3-432 15,-16 6-432-15,-17 0-8 16,-27 36-912-16,-5 10-1417 16,32-3-2984-1</inkml:trace>
  <inkml:trace contextRef="#ctx0" brushRef="#br0" timeOffset="27317.47">10252 14953 1424 0,'0'0'640'16,"0"0"-472"-16,0 0 200 0,0 0-104 15,0 0-264-15,0 0-96 16,-97 37 96-16,52-22 0 16,-4 0 112-16,21 15 168 15,-53 13-280-15,20-5-256 0,-16 6-1184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3:04:49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 7577,'0'0'6890,"-58"0"-6890,9 0-1641,-19 0-3784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.xml"/><Relationship Id="rId13" Type="http://schemas.openxmlformats.org/officeDocument/2006/relationships/image" Target="../media/image125.png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3" Type="http://schemas.openxmlformats.org/officeDocument/2006/relationships/image" Target="../media/image101.png"/><Relationship Id="rId21" Type="http://schemas.openxmlformats.org/officeDocument/2006/relationships/image" Target="../media/image129.png"/><Relationship Id="rId7" Type="http://schemas.openxmlformats.org/officeDocument/2006/relationships/image" Target="../media/image122.png"/><Relationship Id="rId12" Type="http://schemas.openxmlformats.org/officeDocument/2006/relationships/customXml" Target="../ink/ink126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11" Type="http://schemas.openxmlformats.org/officeDocument/2006/relationships/image" Target="../media/image124.png"/><Relationship Id="rId24" Type="http://schemas.openxmlformats.org/officeDocument/2006/relationships/customXml" Target="../ink/ink132.xml"/><Relationship Id="rId5" Type="http://schemas.openxmlformats.org/officeDocument/2006/relationships/image" Target="../media/image121.pn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10" Type="http://schemas.openxmlformats.org/officeDocument/2006/relationships/customXml" Target="../ink/ink125.xml"/><Relationship Id="rId19" Type="http://schemas.openxmlformats.org/officeDocument/2006/relationships/image" Target="../media/image128.png"/><Relationship Id="rId4" Type="http://schemas.openxmlformats.org/officeDocument/2006/relationships/customXml" Target="../ink/ink122.xml"/><Relationship Id="rId9" Type="http://schemas.openxmlformats.org/officeDocument/2006/relationships/image" Target="../media/image123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.png"/><Relationship Id="rId21" Type="http://schemas.openxmlformats.org/officeDocument/2006/relationships/image" Target="../media/image141.png"/><Relationship Id="rId63" Type="http://schemas.openxmlformats.org/officeDocument/2006/relationships/image" Target="../media/image161.png"/><Relationship Id="rId159" Type="http://schemas.openxmlformats.org/officeDocument/2006/relationships/image" Target="../media/image209.png"/><Relationship Id="rId170" Type="http://schemas.openxmlformats.org/officeDocument/2006/relationships/customXml" Target="../ink/ink219.xml"/><Relationship Id="rId191" Type="http://schemas.openxmlformats.org/officeDocument/2006/relationships/image" Target="../media/image225.png"/><Relationship Id="rId205" Type="http://schemas.openxmlformats.org/officeDocument/2006/relationships/customXml" Target="../ink/ink237.xml"/><Relationship Id="rId226" Type="http://schemas.openxmlformats.org/officeDocument/2006/relationships/image" Target="../media/image242.png"/><Relationship Id="rId247" Type="http://schemas.openxmlformats.org/officeDocument/2006/relationships/customXml" Target="../ink/ink258.xml"/><Relationship Id="rId107" Type="http://schemas.openxmlformats.org/officeDocument/2006/relationships/image" Target="../media/image183.png"/><Relationship Id="rId11" Type="http://schemas.openxmlformats.org/officeDocument/2006/relationships/image" Target="../media/image136.png"/><Relationship Id="rId32" Type="http://schemas.openxmlformats.org/officeDocument/2006/relationships/customXml" Target="../ink/ink149.xml"/><Relationship Id="rId53" Type="http://schemas.openxmlformats.org/officeDocument/2006/relationships/customXml" Target="../ink/ink160.xml"/><Relationship Id="rId74" Type="http://schemas.openxmlformats.org/officeDocument/2006/relationships/customXml" Target="../ink/ink171.xml"/><Relationship Id="rId128" Type="http://schemas.openxmlformats.org/officeDocument/2006/relationships/customXml" Target="../ink/ink198.xml"/><Relationship Id="rId149" Type="http://schemas.openxmlformats.org/officeDocument/2006/relationships/image" Target="../media/image204.png"/><Relationship Id="rId5" Type="http://schemas.openxmlformats.org/officeDocument/2006/relationships/image" Target="../media/image133.png"/><Relationship Id="rId95" Type="http://schemas.openxmlformats.org/officeDocument/2006/relationships/image" Target="../media/image177.png"/><Relationship Id="rId160" Type="http://schemas.openxmlformats.org/officeDocument/2006/relationships/customXml" Target="../ink/ink214.xml"/><Relationship Id="rId181" Type="http://schemas.openxmlformats.org/officeDocument/2006/relationships/image" Target="../media/image220.png"/><Relationship Id="rId216" Type="http://schemas.openxmlformats.org/officeDocument/2006/relationships/image" Target="../media/image237.png"/><Relationship Id="rId237" Type="http://schemas.openxmlformats.org/officeDocument/2006/relationships/customXml" Target="../ink/ink253.xml"/><Relationship Id="rId258" Type="http://schemas.openxmlformats.org/officeDocument/2006/relationships/image" Target="../media/image258.png"/><Relationship Id="rId22" Type="http://schemas.openxmlformats.org/officeDocument/2006/relationships/customXml" Target="../ink/ink144.xml"/><Relationship Id="rId43" Type="http://schemas.openxmlformats.org/officeDocument/2006/relationships/image" Target="../media/image152.png"/><Relationship Id="rId64" Type="http://schemas.openxmlformats.org/officeDocument/2006/relationships/customXml" Target="../ink/ink166.xml"/><Relationship Id="rId118" Type="http://schemas.openxmlformats.org/officeDocument/2006/relationships/customXml" Target="../ink/ink193.xml"/><Relationship Id="rId139" Type="http://schemas.openxmlformats.org/officeDocument/2006/relationships/image" Target="../media/image199.png"/><Relationship Id="rId85" Type="http://schemas.openxmlformats.org/officeDocument/2006/relationships/image" Target="../media/image172.png"/><Relationship Id="rId150" Type="http://schemas.openxmlformats.org/officeDocument/2006/relationships/customXml" Target="../ink/ink209.xml"/><Relationship Id="rId171" Type="http://schemas.openxmlformats.org/officeDocument/2006/relationships/image" Target="../media/image215.png"/><Relationship Id="rId192" Type="http://schemas.openxmlformats.org/officeDocument/2006/relationships/customXml" Target="../ink/ink230.xml"/><Relationship Id="rId206" Type="http://schemas.openxmlformats.org/officeDocument/2006/relationships/image" Target="../media/image232.png"/><Relationship Id="rId227" Type="http://schemas.openxmlformats.org/officeDocument/2006/relationships/customXml" Target="../ink/ink248.xml"/><Relationship Id="rId248" Type="http://schemas.openxmlformats.org/officeDocument/2006/relationships/image" Target="../media/image253.png"/><Relationship Id="rId12" Type="http://schemas.openxmlformats.org/officeDocument/2006/relationships/customXml" Target="../ink/ink139.xml"/><Relationship Id="rId33" Type="http://schemas.openxmlformats.org/officeDocument/2006/relationships/image" Target="../media/image147.png"/><Relationship Id="rId108" Type="http://schemas.openxmlformats.org/officeDocument/2006/relationships/customXml" Target="../ink/ink188.xml"/><Relationship Id="rId129" Type="http://schemas.openxmlformats.org/officeDocument/2006/relationships/image" Target="../media/image194.png"/><Relationship Id="rId54" Type="http://schemas.openxmlformats.org/officeDocument/2006/relationships/image" Target="../media/image157.png"/><Relationship Id="rId75" Type="http://schemas.openxmlformats.org/officeDocument/2006/relationships/image" Target="../media/image167.png"/><Relationship Id="rId96" Type="http://schemas.openxmlformats.org/officeDocument/2006/relationships/customXml" Target="../ink/ink182.xml"/><Relationship Id="rId140" Type="http://schemas.openxmlformats.org/officeDocument/2006/relationships/customXml" Target="../ink/ink204.xml"/><Relationship Id="rId161" Type="http://schemas.openxmlformats.org/officeDocument/2006/relationships/image" Target="../media/image210.png"/><Relationship Id="rId182" Type="http://schemas.openxmlformats.org/officeDocument/2006/relationships/customXml" Target="../ink/ink225.xml"/><Relationship Id="rId217" Type="http://schemas.openxmlformats.org/officeDocument/2006/relationships/customXml" Target="../ink/ink243.xml"/><Relationship Id="rId6" Type="http://schemas.openxmlformats.org/officeDocument/2006/relationships/customXml" Target="../ink/ink136.xml"/><Relationship Id="rId238" Type="http://schemas.openxmlformats.org/officeDocument/2006/relationships/image" Target="../media/image248.png"/><Relationship Id="rId259" Type="http://schemas.openxmlformats.org/officeDocument/2006/relationships/customXml" Target="../ink/ink264.xml"/><Relationship Id="rId23" Type="http://schemas.openxmlformats.org/officeDocument/2006/relationships/image" Target="../media/image142.png"/><Relationship Id="rId119" Type="http://schemas.openxmlformats.org/officeDocument/2006/relationships/image" Target="../media/image189.png"/><Relationship Id="rId44" Type="http://schemas.openxmlformats.org/officeDocument/2006/relationships/customXml" Target="../ink/ink155.xml"/><Relationship Id="rId65" Type="http://schemas.openxmlformats.org/officeDocument/2006/relationships/image" Target="../media/image162.png"/><Relationship Id="rId86" Type="http://schemas.openxmlformats.org/officeDocument/2006/relationships/customXml" Target="../ink/ink177.xml"/><Relationship Id="rId130" Type="http://schemas.openxmlformats.org/officeDocument/2006/relationships/customXml" Target="../ink/ink199.xml"/><Relationship Id="rId151" Type="http://schemas.openxmlformats.org/officeDocument/2006/relationships/image" Target="../media/image205.png"/><Relationship Id="rId172" Type="http://schemas.openxmlformats.org/officeDocument/2006/relationships/customXml" Target="../ink/ink220.xml"/><Relationship Id="rId193" Type="http://schemas.openxmlformats.org/officeDocument/2006/relationships/image" Target="../media/image226.png"/><Relationship Id="rId207" Type="http://schemas.openxmlformats.org/officeDocument/2006/relationships/customXml" Target="../ink/ink238.xml"/><Relationship Id="rId228" Type="http://schemas.openxmlformats.org/officeDocument/2006/relationships/image" Target="../media/image243.png"/><Relationship Id="rId249" Type="http://schemas.openxmlformats.org/officeDocument/2006/relationships/customXml" Target="../ink/ink259.xml"/><Relationship Id="rId13" Type="http://schemas.openxmlformats.org/officeDocument/2006/relationships/image" Target="../media/image137.png"/><Relationship Id="rId109" Type="http://schemas.openxmlformats.org/officeDocument/2006/relationships/image" Target="../media/image184.png"/><Relationship Id="rId260" Type="http://schemas.openxmlformats.org/officeDocument/2006/relationships/image" Target="../media/image259.png"/><Relationship Id="rId34" Type="http://schemas.openxmlformats.org/officeDocument/2006/relationships/customXml" Target="../ink/ink150.xml"/><Relationship Id="rId55" Type="http://schemas.openxmlformats.org/officeDocument/2006/relationships/customXml" Target="../ink/ink161.xml"/><Relationship Id="rId76" Type="http://schemas.openxmlformats.org/officeDocument/2006/relationships/customXml" Target="../ink/ink172.xml"/><Relationship Id="rId97" Type="http://schemas.openxmlformats.org/officeDocument/2006/relationships/image" Target="../media/image178.png"/><Relationship Id="rId120" Type="http://schemas.openxmlformats.org/officeDocument/2006/relationships/customXml" Target="../ink/ink194.xml"/><Relationship Id="rId141" Type="http://schemas.openxmlformats.org/officeDocument/2006/relationships/image" Target="../media/image200.png"/><Relationship Id="rId7" Type="http://schemas.openxmlformats.org/officeDocument/2006/relationships/image" Target="../media/image134.png"/><Relationship Id="rId162" Type="http://schemas.openxmlformats.org/officeDocument/2006/relationships/customXml" Target="../ink/ink215.xml"/><Relationship Id="rId183" Type="http://schemas.openxmlformats.org/officeDocument/2006/relationships/image" Target="../media/image221.png"/><Relationship Id="rId218" Type="http://schemas.openxmlformats.org/officeDocument/2006/relationships/image" Target="../media/image238.png"/><Relationship Id="rId239" Type="http://schemas.openxmlformats.org/officeDocument/2006/relationships/customXml" Target="../ink/ink254.xml"/><Relationship Id="rId250" Type="http://schemas.openxmlformats.org/officeDocument/2006/relationships/image" Target="../media/image254.png"/><Relationship Id="rId24" Type="http://schemas.openxmlformats.org/officeDocument/2006/relationships/customXml" Target="../ink/ink145.xml"/><Relationship Id="rId45" Type="http://schemas.openxmlformats.org/officeDocument/2006/relationships/image" Target="../media/image153.png"/><Relationship Id="rId66" Type="http://schemas.openxmlformats.org/officeDocument/2006/relationships/customXml" Target="../ink/ink167.xml"/><Relationship Id="rId87" Type="http://schemas.openxmlformats.org/officeDocument/2006/relationships/image" Target="../media/image173.png"/><Relationship Id="rId110" Type="http://schemas.openxmlformats.org/officeDocument/2006/relationships/customXml" Target="../ink/ink189.xml"/><Relationship Id="rId131" Type="http://schemas.openxmlformats.org/officeDocument/2006/relationships/image" Target="../media/image195.png"/><Relationship Id="rId152" Type="http://schemas.openxmlformats.org/officeDocument/2006/relationships/customXml" Target="../ink/ink210.xml"/><Relationship Id="rId173" Type="http://schemas.openxmlformats.org/officeDocument/2006/relationships/image" Target="../media/image216.png"/><Relationship Id="rId194" Type="http://schemas.openxmlformats.org/officeDocument/2006/relationships/customXml" Target="../ink/ink231.xml"/><Relationship Id="rId208" Type="http://schemas.openxmlformats.org/officeDocument/2006/relationships/image" Target="../media/image233.png"/><Relationship Id="rId229" Type="http://schemas.openxmlformats.org/officeDocument/2006/relationships/customXml" Target="../ink/ink249.xml"/><Relationship Id="rId240" Type="http://schemas.openxmlformats.org/officeDocument/2006/relationships/image" Target="../media/image249.png"/><Relationship Id="rId261" Type="http://schemas.openxmlformats.org/officeDocument/2006/relationships/customXml" Target="../ink/ink265.xml"/><Relationship Id="rId14" Type="http://schemas.openxmlformats.org/officeDocument/2006/relationships/customXml" Target="../ink/ink140.xml"/><Relationship Id="rId35" Type="http://schemas.openxmlformats.org/officeDocument/2006/relationships/image" Target="../media/image148.png"/><Relationship Id="rId56" Type="http://schemas.openxmlformats.org/officeDocument/2006/relationships/customXml" Target="../ink/ink162.xml"/><Relationship Id="rId77" Type="http://schemas.openxmlformats.org/officeDocument/2006/relationships/image" Target="../media/image168.png"/><Relationship Id="rId100" Type="http://schemas.openxmlformats.org/officeDocument/2006/relationships/customXml" Target="../ink/ink184.xml"/><Relationship Id="rId8" Type="http://schemas.openxmlformats.org/officeDocument/2006/relationships/customXml" Target="../ink/ink137.xml"/><Relationship Id="rId98" Type="http://schemas.openxmlformats.org/officeDocument/2006/relationships/customXml" Target="../ink/ink183.xml"/><Relationship Id="rId121" Type="http://schemas.openxmlformats.org/officeDocument/2006/relationships/image" Target="../media/image190.png"/><Relationship Id="rId142" Type="http://schemas.openxmlformats.org/officeDocument/2006/relationships/customXml" Target="../ink/ink205.xml"/><Relationship Id="rId163" Type="http://schemas.openxmlformats.org/officeDocument/2006/relationships/image" Target="../media/image211.png"/><Relationship Id="rId184" Type="http://schemas.openxmlformats.org/officeDocument/2006/relationships/customXml" Target="../ink/ink226.xml"/><Relationship Id="rId219" Type="http://schemas.openxmlformats.org/officeDocument/2006/relationships/customXml" Target="../ink/ink244.xml"/><Relationship Id="rId230" Type="http://schemas.openxmlformats.org/officeDocument/2006/relationships/image" Target="../media/image244.png"/><Relationship Id="rId251" Type="http://schemas.openxmlformats.org/officeDocument/2006/relationships/customXml" Target="../ink/ink260.xml"/><Relationship Id="rId25" Type="http://schemas.openxmlformats.org/officeDocument/2006/relationships/image" Target="../media/image143.png"/><Relationship Id="rId46" Type="http://schemas.openxmlformats.org/officeDocument/2006/relationships/customXml" Target="../ink/ink156.xml"/><Relationship Id="rId67" Type="http://schemas.openxmlformats.org/officeDocument/2006/relationships/image" Target="../media/image163.png"/><Relationship Id="rId88" Type="http://schemas.openxmlformats.org/officeDocument/2006/relationships/customXml" Target="../ink/ink178.xml"/><Relationship Id="rId111" Type="http://schemas.openxmlformats.org/officeDocument/2006/relationships/image" Target="../media/image185.png"/><Relationship Id="rId132" Type="http://schemas.openxmlformats.org/officeDocument/2006/relationships/customXml" Target="../ink/ink200.xml"/><Relationship Id="rId153" Type="http://schemas.openxmlformats.org/officeDocument/2006/relationships/image" Target="../media/image206.png"/><Relationship Id="rId174" Type="http://schemas.openxmlformats.org/officeDocument/2006/relationships/customXml" Target="../ink/ink221.xml"/><Relationship Id="rId195" Type="http://schemas.openxmlformats.org/officeDocument/2006/relationships/image" Target="../media/image227.png"/><Relationship Id="rId209" Type="http://schemas.openxmlformats.org/officeDocument/2006/relationships/customXml" Target="../ink/ink239.xml"/><Relationship Id="rId220" Type="http://schemas.openxmlformats.org/officeDocument/2006/relationships/image" Target="../media/image239.png"/><Relationship Id="rId241" Type="http://schemas.openxmlformats.org/officeDocument/2006/relationships/customXml" Target="../ink/ink255.xml"/><Relationship Id="rId15" Type="http://schemas.openxmlformats.org/officeDocument/2006/relationships/image" Target="../media/image138.png"/><Relationship Id="rId36" Type="http://schemas.openxmlformats.org/officeDocument/2006/relationships/customXml" Target="../ink/ink151.xml"/><Relationship Id="rId57" Type="http://schemas.openxmlformats.org/officeDocument/2006/relationships/image" Target="../media/image158.png"/><Relationship Id="rId262" Type="http://schemas.openxmlformats.org/officeDocument/2006/relationships/image" Target="../media/image260.png"/><Relationship Id="rId78" Type="http://schemas.openxmlformats.org/officeDocument/2006/relationships/customXml" Target="../ink/ink173.xml"/><Relationship Id="rId99" Type="http://schemas.openxmlformats.org/officeDocument/2006/relationships/image" Target="../media/image179.png"/><Relationship Id="rId101" Type="http://schemas.openxmlformats.org/officeDocument/2006/relationships/image" Target="../media/image180.png"/><Relationship Id="rId122" Type="http://schemas.openxmlformats.org/officeDocument/2006/relationships/customXml" Target="../ink/ink195.xml"/><Relationship Id="rId143" Type="http://schemas.openxmlformats.org/officeDocument/2006/relationships/image" Target="../media/image201.png"/><Relationship Id="rId164" Type="http://schemas.openxmlformats.org/officeDocument/2006/relationships/customXml" Target="../ink/ink216.xml"/><Relationship Id="rId185" Type="http://schemas.openxmlformats.org/officeDocument/2006/relationships/image" Target="../media/image222.png"/><Relationship Id="rId9" Type="http://schemas.openxmlformats.org/officeDocument/2006/relationships/image" Target="../media/image135.png"/><Relationship Id="rId210" Type="http://schemas.openxmlformats.org/officeDocument/2006/relationships/image" Target="../media/image234.png"/><Relationship Id="rId26" Type="http://schemas.openxmlformats.org/officeDocument/2006/relationships/customXml" Target="../ink/ink146.xml"/><Relationship Id="rId231" Type="http://schemas.openxmlformats.org/officeDocument/2006/relationships/customXml" Target="../ink/ink250.xml"/><Relationship Id="rId252" Type="http://schemas.openxmlformats.org/officeDocument/2006/relationships/image" Target="../media/image255.png"/><Relationship Id="rId47" Type="http://schemas.openxmlformats.org/officeDocument/2006/relationships/image" Target="../media/image154.png"/><Relationship Id="rId68" Type="http://schemas.openxmlformats.org/officeDocument/2006/relationships/customXml" Target="../ink/ink168.xml"/><Relationship Id="rId89" Type="http://schemas.openxmlformats.org/officeDocument/2006/relationships/image" Target="../media/image174.png"/><Relationship Id="rId112" Type="http://schemas.openxmlformats.org/officeDocument/2006/relationships/customXml" Target="../ink/ink190.xml"/><Relationship Id="rId133" Type="http://schemas.openxmlformats.org/officeDocument/2006/relationships/image" Target="../media/image196.png"/><Relationship Id="rId154" Type="http://schemas.openxmlformats.org/officeDocument/2006/relationships/customXml" Target="../ink/ink211.xml"/><Relationship Id="rId175" Type="http://schemas.openxmlformats.org/officeDocument/2006/relationships/image" Target="../media/image217.png"/><Relationship Id="rId196" Type="http://schemas.openxmlformats.org/officeDocument/2006/relationships/customXml" Target="../ink/ink232.xml"/><Relationship Id="rId200" Type="http://schemas.openxmlformats.org/officeDocument/2006/relationships/customXml" Target="../ink/ink234.xml"/><Relationship Id="rId16" Type="http://schemas.openxmlformats.org/officeDocument/2006/relationships/customXml" Target="../ink/ink141.xml"/><Relationship Id="rId221" Type="http://schemas.openxmlformats.org/officeDocument/2006/relationships/customXml" Target="../ink/ink245.xml"/><Relationship Id="rId242" Type="http://schemas.openxmlformats.org/officeDocument/2006/relationships/image" Target="../media/image250.png"/><Relationship Id="rId263" Type="http://schemas.openxmlformats.org/officeDocument/2006/relationships/customXml" Target="../ink/ink266.xml"/><Relationship Id="rId37" Type="http://schemas.openxmlformats.org/officeDocument/2006/relationships/image" Target="../media/image149.png"/><Relationship Id="rId58" Type="http://schemas.openxmlformats.org/officeDocument/2006/relationships/customXml" Target="../ink/ink163.xml"/><Relationship Id="rId79" Type="http://schemas.openxmlformats.org/officeDocument/2006/relationships/image" Target="../media/image169.png"/><Relationship Id="rId102" Type="http://schemas.openxmlformats.org/officeDocument/2006/relationships/customXml" Target="../ink/ink185.xml"/><Relationship Id="rId123" Type="http://schemas.openxmlformats.org/officeDocument/2006/relationships/image" Target="../media/image191.png"/><Relationship Id="rId144" Type="http://schemas.openxmlformats.org/officeDocument/2006/relationships/customXml" Target="../ink/ink206.xml"/><Relationship Id="rId90" Type="http://schemas.openxmlformats.org/officeDocument/2006/relationships/customXml" Target="../ink/ink179.xml"/><Relationship Id="rId165" Type="http://schemas.openxmlformats.org/officeDocument/2006/relationships/image" Target="../media/image212.png"/><Relationship Id="rId186" Type="http://schemas.openxmlformats.org/officeDocument/2006/relationships/customXml" Target="../ink/ink227.xml"/><Relationship Id="rId211" Type="http://schemas.openxmlformats.org/officeDocument/2006/relationships/customXml" Target="../ink/ink240.xml"/><Relationship Id="rId232" Type="http://schemas.openxmlformats.org/officeDocument/2006/relationships/image" Target="../media/image245.png"/><Relationship Id="rId253" Type="http://schemas.openxmlformats.org/officeDocument/2006/relationships/customXml" Target="../ink/ink261.xml"/><Relationship Id="rId27" Type="http://schemas.openxmlformats.org/officeDocument/2006/relationships/image" Target="../media/image144.png"/><Relationship Id="rId48" Type="http://schemas.openxmlformats.org/officeDocument/2006/relationships/customXml" Target="../ink/ink157.xml"/><Relationship Id="rId69" Type="http://schemas.openxmlformats.org/officeDocument/2006/relationships/image" Target="../media/image164.png"/><Relationship Id="rId113" Type="http://schemas.openxmlformats.org/officeDocument/2006/relationships/image" Target="../media/image186.png"/><Relationship Id="rId134" Type="http://schemas.openxmlformats.org/officeDocument/2006/relationships/customXml" Target="../ink/ink201.xml"/><Relationship Id="rId80" Type="http://schemas.openxmlformats.org/officeDocument/2006/relationships/customXml" Target="../ink/ink174.xml"/><Relationship Id="rId155" Type="http://schemas.openxmlformats.org/officeDocument/2006/relationships/image" Target="../media/image207.png"/><Relationship Id="rId176" Type="http://schemas.openxmlformats.org/officeDocument/2006/relationships/customXml" Target="../ink/ink222.xml"/><Relationship Id="rId197" Type="http://schemas.openxmlformats.org/officeDocument/2006/relationships/image" Target="../media/image228.png"/><Relationship Id="rId201" Type="http://schemas.openxmlformats.org/officeDocument/2006/relationships/image" Target="../media/image230.png"/><Relationship Id="rId222" Type="http://schemas.openxmlformats.org/officeDocument/2006/relationships/image" Target="../media/image240.png"/><Relationship Id="rId243" Type="http://schemas.openxmlformats.org/officeDocument/2006/relationships/customXml" Target="../ink/ink256.xml"/><Relationship Id="rId264" Type="http://schemas.openxmlformats.org/officeDocument/2006/relationships/image" Target="../media/image261.png"/><Relationship Id="rId17" Type="http://schemas.openxmlformats.org/officeDocument/2006/relationships/image" Target="../media/image139.png"/><Relationship Id="rId38" Type="http://schemas.openxmlformats.org/officeDocument/2006/relationships/customXml" Target="../ink/ink152.xml"/><Relationship Id="rId59" Type="http://schemas.openxmlformats.org/officeDocument/2006/relationships/image" Target="../media/image159.png"/><Relationship Id="rId103" Type="http://schemas.openxmlformats.org/officeDocument/2006/relationships/image" Target="../media/image181.png"/><Relationship Id="rId124" Type="http://schemas.openxmlformats.org/officeDocument/2006/relationships/customXml" Target="../ink/ink196.xml"/><Relationship Id="rId70" Type="http://schemas.openxmlformats.org/officeDocument/2006/relationships/customXml" Target="../ink/ink169.xml"/><Relationship Id="rId91" Type="http://schemas.openxmlformats.org/officeDocument/2006/relationships/image" Target="../media/image175.png"/><Relationship Id="rId145" Type="http://schemas.openxmlformats.org/officeDocument/2006/relationships/image" Target="../media/image202.png"/><Relationship Id="rId166" Type="http://schemas.openxmlformats.org/officeDocument/2006/relationships/customXml" Target="../ink/ink217.xml"/><Relationship Id="rId187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35.png"/><Relationship Id="rId233" Type="http://schemas.openxmlformats.org/officeDocument/2006/relationships/customXml" Target="../ink/ink251.xml"/><Relationship Id="rId254" Type="http://schemas.openxmlformats.org/officeDocument/2006/relationships/image" Target="../media/image256.png"/><Relationship Id="rId28" Type="http://schemas.openxmlformats.org/officeDocument/2006/relationships/customXml" Target="../ink/ink147.xml"/><Relationship Id="rId49" Type="http://schemas.openxmlformats.org/officeDocument/2006/relationships/customXml" Target="../ink/ink158.xml"/><Relationship Id="rId114" Type="http://schemas.openxmlformats.org/officeDocument/2006/relationships/customXml" Target="../ink/ink191.xml"/><Relationship Id="rId60" Type="http://schemas.openxmlformats.org/officeDocument/2006/relationships/customXml" Target="../ink/ink164.xml"/><Relationship Id="rId81" Type="http://schemas.openxmlformats.org/officeDocument/2006/relationships/image" Target="../media/image170.png"/><Relationship Id="rId135" Type="http://schemas.openxmlformats.org/officeDocument/2006/relationships/image" Target="../media/image197.png"/><Relationship Id="rId156" Type="http://schemas.openxmlformats.org/officeDocument/2006/relationships/customXml" Target="../ink/ink212.xml"/><Relationship Id="rId177" Type="http://schemas.openxmlformats.org/officeDocument/2006/relationships/image" Target="../media/image218.png"/><Relationship Id="rId198" Type="http://schemas.openxmlformats.org/officeDocument/2006/relationships/customXml" Target="../ink/ink233.xml"/><Relationship Id="rId202" Type="http://schemas.openxmlformats.org/officeDocument/2006/relationships/customXml" Target="../ink/ink235.xml"/><Relationship Id="rId223" Type="http://schemas.openxmlformats.org/officeDocument/2006/relationships/customXml" Target="../ink/ink246.xml"/><Relationship Id="rId244" Type="http://schemas.openxmlformats.org/officeDocument/2006/relationships/image" Target="../media/image251.png"/><Relationship Id="rId18" Type="http://schemas.openxmlformats.org/officeDocument/2006/relationships/customXml" Target="../ink/ink142.xml"/><Relationship Id="rId39" Type="http://schemas.openxmlformats.org/officeDocument/2006/relationships/image" Target="../media/image150.png"/><Relationship Id="rId50" Type="http://schemas.openxmlformats.org/officeDocument/2006/relationships/image" Target="../media/image155.png"/><Relationship Id="rId104" Type="http://schemas.openxmlformats.org/officeDocument/2006/relationships/customXml" Target="../ink/ink186.xml"/><Relationship Id="rId125" Type="http://schemas.openxmlformats.org/officeDocument/2006/relationships/image" Target="../media/image192.png"/><Relationship Id="rId146" Type="http://schemas.openxmlformats.org/officeDocument/2006/relationships/customXml" Target="../ink/ink207.xml"/><Relationship Id="rId167" Type="http://schemas.openxmlformats.org/officeDocument/2006/relationships/image" Target="../media/image213.png"/><Relationship Id="rId188" Type="http://schemas.openxmlformats.org/officeDocument/2006/relationships/customXml" Target="../ink/ink228.xml"/><Relationship Id="rId71" Type="http://schemas.openxmlformats.org/officeDocument/2006/relationships/image" Target="../media/image165.png"/><Relationship Id="rId92" Type="http://schemas.openxmlformats.org/officeDocument/2006/relationships/customXml" Target="../ink/ink180.xml"/><Relationship Id="rId213" Type="http://schemas.openxmlformats.org/officeDocument/2006/relationships/customXml" Target="../ink/ink241.xml"/><Relationship Id="rId234" Type="http://schemas.openxmlformats.org/officeDocument/2006/relationships/image" Target="../media/image246.png"/><Relationship Id="rId2" Type="http://schemas.openxmlformats.org/officeDocument/2006/relationships/customXml" Target="../ink/ink134.xml"/><Relationship Id="rId29" Type="http://schemas.openxmlformats.org/officeDocument/2006/relationships/image" Target="../media/image145.png"/><Relationship Id="rId255" Type="http://schemas.openxmlformats.org/officeDocument/2006/relationships/customXml" Target="../ink/ink262.xml"/><Relationship Id="rId40" Type="http://schemas.openxmlformats.org/officeDocument/2006/relationships/customXml" Target="../ink/ink153.xml"/><Relationship Id="rId115" Type="http://schemas.openxmlformats.org/officeDocument/2006/relationships/image" Target="../media/image187.png"/><Relationship Id="rId136" Type="http://schemas.openxmlformats.org/officeDocument/2006/relationships/customXml" Target="../ink/ink202.xml"/><Relationship Id="rId157" Type="http://schemas.openxmlformats.org/officeDocument/2006/relationships/image" Target="../media/image208.png"/><Relationship Id="rId178" Type="http://schemas.openxmlformats.org/officeDocument/2006/relationships/customXml" Target="../ink/ink223.xml"/><Relationship Id="rId61" Type="http://schemas.openxmlformats.org/officeDocument/2006/relationships/image" Target="../media/image160.png"/><Relationship Id="rId82" Type="http://schemas.openxmlformats.org/officeDocument/2006/relationships/customXml" Target="../ink/ink175.xml"/><Relationship Id="rId199" Type="http://schemas.openxmlformats.org/officeDocument/2006/relationships/image" Target="../media/image229.png"/><Relationship Id="rId203" Type="http://schemas.openxmlformats.org/officeDocument/2006/relationships/customXml" Target="../ink/ink236.xml"/><Relationship Id="rId19" Type="http://schemas.openxmlformats.org/officeDocument/2006/relationships/image" Target="../media/image140.png"/><Relationship Id="rId224" Type="http://schemas.openxmlformats.org/officeDocument/2006/relationships/image" Target="../media/image241.png"/><Relationship Id="rId245" Type="http://schemas.openxmlformats.org/officeDocument/2006/relationships/customXml" Target="../ink/ink257.xml"/><Relationship Id="rId30" Type="http://schemas.openxmlformats.org/officeDocument/2006/relationships/customXml" Target="../ink/ink148.xml"/><Relationship Id="rId105" Type="http://schemas.openxmlformats.org/officeDocument/2006/relationships/image" Target="../media/image182.png"/><Relationship Id="rId126" Type="http://schemas.openxmlformats.org/officeDocument/2006/relationships/customXml" Target="../ink/ink197.xml"/><Relationship Id="rId147" Type="http://schemas.openxmlformats.org/officeDocument/2006/relationships/image" Target="../media/image203.png"/><Relationship Id="rId168" Type="http://schemas.openxmlformats.org/officeDocument/2006/relationships/customXml" Target="../ink/ink218.xml"/><Relationship Id="rId51" Type="http://schemas.openxmlformats.org/officeDocument/2006/relationships/customXml" Target="../ink/ink159.xml"/><Relationship Id="rId72" Type="http://schemas.openxmlformats.org/officeDocument/2006/relationships/customXml" Target="../ink/ink170.xml"/><Relationship Id="rId93" Type="http://schemas.openxmlformats.org/officeDocument/2006/relationships/image" Target="../media/image176.png"/><Relationship Id="rId189" Type="http://schemas.openxmlformats.org/officeDocument/2006/relationships/image" Target="../media/image224.png"/><Relationship Id="rId3" Type="http://schemas.openxmlformats.org/officeDocument/2006/relationships/image" Target="../media/image101.png"/><Relationship Id="rId214" Type="http://schemas.openxmlformats.org/officeDocument/2006/relationships/image" Target="../media/image236.png"/><Relationship Id="rId235" Type="http://schemas.openxmlformats.org/officeDocument/2006/relationships/customXml" Target="../ink/ink252.xml"/><Relationship Id="rId256" Type="http://schemas.openxmlformats.org/officeDocument/2006/relationships/image" Target="../media/image257.png"/><Relationship Id="rId116" Type="http://schemas.openxmlformats.org/officeDocument/2006/relationships/customXml" Target="../ink/ink192.xml"/><Relationship Id="rId137" Type="http://schemas.openxmlformats.org/officeDocument/2006/relationships/image" Target="../media/image198.png"/><Relationship Id="rId158" Type="http://schemas.openxmlformats.org/officeDocument/2006/relationships/customXml" Target="../ink/ink213.xml"/><Relationship Id="rId20" Type="http://schemas.openxmlformats.org/officeDocument/2006/relationships/customXml" Target="../ink/ink143.xml"/><Relationship Id="rId41" Type="http://schemas.openxmlformats.org/officeDocument/2006/relationships/image" Target="../media/image151.png"/><Relationship Id="rId62" Type="http://schemas.openxmlformats.org/officeDocument/2006/relationships/customXml" Target="../ink/ink165.xml"/><Relationship Id="rId83" Type="http://schemas.openxmlformats.org/officeDocument/2006/relationships/image" Target="../media/image171.png"/><Relationship Id="rId179" Type="http://schemas.openxmlformats.org/officeDocument/2006/relationships/image" Target="../media/image219.png"/><Relationship Id="rId190" Type="http://schemas.openxmlformats.org/officeDocument/2006/relationships/customXml" Target="../ink/ink229.xml"/><Relationship Id="rId204" Type="http://schemas.openxmlformats.org/officeDocument/2006/relationships/image" Target="../media/image231.png"/><Relationship Id="rId225" Type="http://schemas.openxmlformats.org/officeDocument/2006/relationships/customXml" Target="../ink/ink247.xml"/><Relationship Id="rId246" Type="http://schemas.openxmlformats.org/officeDocument/2006/relationships/image" Target="../media/image252.png"/><Relationship Id="rId106" Type="http://schemas.openxmlformats.org/officeDocument/2006/relationships/customXml" Target="../ink/ink187.xml"/><Relationship Id="rId127" Type="http://schemas.openxmlformats.org/officeDocument/2006/relationships/image" Target="../media/image193.png"/><Relationship Id="rId10" Type="http://schemas.openxmlformats.org/officeDocument/2006/relationships/customXml" Target="../ink/ink138.xml"/><Relationship Id="rId31" Type="http://schemas.openxmlformats.org/officeDocument/2006/relationships/image" Target="../media/image146.png"/><Relationship Id="rId52" Type="http://schemas.openxmlformats.org/officeDocument/2006/relationships/image" Target="../media/image156.png"/><Relationship Id="rId73" Type="http://schemas.openxmlformats.org/officeDocument/2006/relationships/image" Target="../media/image166.png"/><Relationship Id="rId94" Type="http://schemas.openxmlformats.org/officeDocument/2006/relationships/customXml" Target="../ink/ink181.xml"/><Relationship Id="rId148" Type="http://schemas.openxmlformats.org/officeDocument/2006/relationships/customXml" Target="../ink/ink208.xml"/><Relationship Id="rId169" Type="http://schemas.openxmlformats.org/officeDocument/2006/relationships/image" Target="../media/image214.png"/><Relationship Id="rId4" Type="http://schemas.openxmlformats.org/officeDocument/2006/relationships/customXml" Target="../ink/ink135.xml"/><Relationship Id="rId180" Type="http://schemas.openxmlformats.org/officeDocument/2006/relationships/customXml" Target="../ink/ink224.xml"/><Relationship Id="rId215" Type="http://schemas.openxmlformats.org/officeDocument/2006/relationships/customXml" Target="../ink/ink242.xml"/><Relationship Id="rId236" Type="http://schemas.openxmlformats.org/officeDocument/2006/relationships/image" Target="../media/image247.png"/><Relationship Id="rId257" Type="http://schemas.openxmlformats.org/officeDocument/2006/relationships/customXml" Target="../ink/ink263.xml"/><Relationship Id="rId42" Type="http://schemas.openxmlformats.org/officeDocument/2006/relationships/customXml" Target="../ink/ink154.xml"/><Relationship Id="rId84" Type="http://schemas.openxmlformats.org/officeDocument/2006/relationships/customXml" Target="../ink/ink176.xml"/><Relationship Id="rId138" Type="http://schemas.openxmlformats.org/officeDocument/2006/relationships/customXml" Target="../ink/ink2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java-se-programming/?couponCode=LETSLEARNNOWP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png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0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9.png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5.png"/><Relationship Id="rId102" Type="http://schemas.openxmlformats.org/officeDocument/2006/relationships/customXml" Target="../ink/ink51.xml"/><Relationship Id="rId123" Type="http://schemas.openxmlformats.org/officeDocument/2006/relationships/image" Target="../media/image67.png"/><Relationship Id="rId128" Type="http://schemas.openxmlformats.org/officeDocument/2006/relationships/image" Target="../media/image69.png"/><Relationship Id="rId5" Type="http://schemas.openxmlformats.org/officeDocument/2006/relationships/image" Target="../media/image8.png"/><Relationship Id="rId90" Type="http://schemas.openxmlformats.org/officeDocument/2006/relationships/customXml" Target="../ink/ink45.xml"/><Relationship Id="rId95" Type="http://schemas.openxmlformats.org/officeDocument/2006/relationships/image" Target="../media/image53.png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48.png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3.png"/><Relationship Id="rId91" Type="http://schemas.openxmlformats.org/officeDocument/2006/relationships/image" Target="../media/image51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49" Type="http://schemas.openxmlformats.org/officeDocument/2006/relationships/image" Target="../media/image30.png"/><Relationship Id="rId114" Type="http://schemas.openxmlformats.org/officeDocument/2006/relationships/customXml" Target="../ink/ink57.xml"/><Relationship Id="rId119" Type="http://schemas.openxmlformats.org/officeDocument/2006/relationships/image" Target="../media/image65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8.png"/><Relationship Id="rId81" Type="http://schemas.openxmlformats.org/officeDocument/2006/relationships/image" Target="../media/image46.png"/><Relationship Id="rId86" Type="http://schemas.openxmlformats.org/officeDocument/2006/relationships/customXml" Target="../ink/ink43.xml"/><Relationship Id="rId130" Type="http://schemas.openxmlformats.org/officeDocument/2006/relationships/image" Target="../media/image70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109" Type="http://schemas.openxmlformats.org/officeDocument/2006/relationships/image" Target="../media/image6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6" Type="http://schemas.openxmlformats.org/officeDocument/2006/relationships/customXml" Target="../ink/ink38.xml"/><Relationship Id="rId97" Type="http://schemas.openxmlformats.org/officeDocument/2006/relationships/image" Target="../media/image54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8.png"/><Relationship Id="rId7" Type="http://schemas.openxmlformats.org/officeDocument/2006/relationships/image" Target="../media/image9.png"/><Relationship Id="rId71" Type="http://schemas.openxmlformats.org/officeDocument/2006/relationships/image" Target="../media/image41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66" Type="http://schemas.openxmlformats.org/officeDocument/2006/relationships/customXml" Target="../ink/ink33.xml"/><Relationship Id="rId87" Type="http://schemas.openxmlformats.org/officeDocument/2006/relationships/image" Target="../media/image49.png"/><Relationship Id="rId110" Type="http://schemas.openxmlformats.org/officeDocument/2006/relationships/customXml" Target="../ink/ink55.xml"/><Relationship Id="rId115" Type="http://schemas.openxmlformats.org/officeDocument/2006/relationships/image" Target="../media/image63.png"/><Relationship Id="rId61" Type="http://schemas.openxmlformats.org/officeDocument/2006/relationships/image" Target="../media/image36.png"/><Relationship Id="rId82" Type="http://schemas.openxmlformats.org/officeDocument/2006/relationships/customXml" Target="../ink/ink41.xml"/><Relationship Id="rId19" Type="http://schemas.openxmlformats.org/officeDocument/2006/relationships/image" Target="../media/image15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56" Type="http://schemas.openxmlformats.org/officeDocument/2006/relationships/customXml" Target="../ink/ink28.xml"/><Relationship Id="rId77" Type="http://schemas.openxmlformats.org/officeDocument/2006/relationships/image" Target="../media/image44.png"/><Relationship Id="rId100" Type="http://schemas.openxmlformats.org/officeDocument/2006/relationships/customXml" Target="../ink/ink50.xml"/><Relationship Id="rId105" Type="http://schemas.openxmlformats.org/officeDocument/2006/relationships/image" Target="../media/image58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72" Type="http://schemas.openxmlformats.org/officeDocument/2006/relationships/customXml" Target="../ink/ink36.xml"/><Relationship Id="rId93" Type="http://schemas.openxmlformats.org/officeDocument/2006/relationships/image" Target="../media/image52.png"/><Relationship Id="rId98" Type="http://schemas.openxmlformats.org/officeDocument/2006/relationships/customXml" Target="../ink/ink49.xml"/><Relationship Id="rId121" Type="http://schemas.openxmlformats.org/officeDocument/2006/relationships/image" Target="../media/image66.png"/><Relationship Id="rId3" Type="http://schemas.openxmlformats.org/officeDocument/2006/relationships/image" Target="../media/image7.png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image" Target="../media/image39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62" Type="http://schemas.openxmlformats.org/officeDocument/2006/relationships/customXml" Target="../ink/ink31.xml"/><Relationship Id="rId83" Type="http://schemas.openxmlformats.org/officeDocument/2006/relationships/image" Target="../media/image47.png"/><Relationship Id="rId88" Type="http://schemas.openxmlformats.org/officeDocument/2006/relationships/customXml" Target="../ink/ink44.xml"/><Relationship Id="rId111" Type="http://schemas.openxmlformats.org/officeDocument/2006/relationships/image" Target="../media/image61.png"/><Relationship Id="rId15" Type="http://schemas.openxmlformats.org/officeDocument/2006/relationships/image" Target="../media/image13.png"/><Relationship Id="rId36" Type="http://schemas.openxmlformats.org/officeDocument/2006/relationships/customXml" Target="../ink/ink18.xml"/><Relationship Id="rId57" Type="http://schemas.openxmlformats.org/officeDocument/2006/relationships/image" Target="../media/image34.png"/><Relationship Id="rId106" Type="http://schemas.openxmlformats.org/officeDocument/2006/relationships/customXml" Target="../ink/ink53.xml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52" Type="http://schemas.openxmlformats.org/officeDocument/2006/relationships/customXml" Target="../ink/ink26.xml"/><Relationship Id="rId73" Type="http://schemas.openxmlformats.org/officeDocument/2006/relationships/image" Target="../media/image42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26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1.xml"/><Relationship Id="rId26" Type="http://schemas.openxmlformats.org/officeDocument/2006/relationships/image" Target="../media/image81.png"/><Relationship Id="rId39" Type="http://schemas.openxmlformats.org/officeDocument/2006/relationships/customXml" Target="../ink/ink82.xml"/><Relationship Id="rId21" Type="http://schemas.openxmlformats.org/officeDocument/2006/relationships/customXml" Target="../ink/ink73.xml"/><Relationship Id="rId34" Type="http://schemas.openxmlformats.org/officeDocument/2006/relationships/image" Target="../media/image75.png"/><Relationship Id="rId42" Type="http://schemas.openxmlformats.org/officeDocument/2006/relationships/image" Target="../media/image85.png"/><Relationship Id="rId47" Type="http://schemas.openxmlformats.org/officeDocument/2006/relationships/customXml" Target="../ink/ink86.xml"/><Relationship Id="rId50" Type="http://schemas.openxmlformats.org/officeDocument/2006/relationships/image" Target="../media/image89.png"/><Relationship Id="rId55" Type="http://schemas.openxmlformats.org/officeDocument/2006/relationships/customXml" Target="../ink/ink90.xml"/><Relationship Id="rId63" Type="http://schemas.openxmlformats.org/officeDocument/2006/relationships/customXml" Target="../ink/ink94.xml"/><Relationship Id="rId68" Type="http://schemas.openxmlformats.org/officeDocument/2006/relationships/image" Target="../media/image98.png"/><Relationship Id="rId71" Type="http://schemas.openxmlformats.org/officeDocument/2006/relationships/customXml" Target="../ink/ink98.xml"/><Relationship Id="rId2" Type="http://schemas.openxmlformats.org/officeDocument/2006/relationships/customXml" Target="../ink/ink68.xml"/><Relationship Id="rId16" Type="http://schemas.openxmlformats.org/officeDocument/2006/relationships/customXml" Target="../ink/ink70.xml"/><Relationship Id="rId29" Type="http://schemas.openxmlformats.org/officeDocument/2006/relationships/customXml" Target="../ink/ink77.xml"/><Relationship Id="rId11" Type="http://schemas.openxmlformats.org/officeDocument/2006/relationships/image" Target="../media/image54.png"/><Relationship Id="rId24" Type="http://schemas.openxmlformats.org/officeDocument/2006/relationships/image" Target="../media/image80.png"/><Relationship Id="rId32" Type="http://schemas.openxmlformats.org/officeDocument/2006/relationships/image" Target="../media/image74.png"/><Relationship Id="rId37" Type="http://schemas.openxmlformats.org/officeDocument/2006/relationships/customXml" Target="../ink/ink81.xml"/><Relationship Id="rId40" Type="http://schemas.openxmlformats.org/officeDocument/2006/relationships/image" Target="../media/image84.png"/><Relationship Id="rId45" Type="http://schemas.openxmlformats.org/officeDocument/2006/relationships/customXml" Target="../ink/ink85.xml"/><Relationship Id="rId53" Type="http://schemas.openxmlformats.org/officeDocument/2006/relationships/customXml" Target="../ink/ink89.xml"/><Relationship Id="rId58" Type="http://schemas.openxmlformats.org/officeDocument/2006/relationships/image" Target="../media/image93.png"/><Relationship Id="rId66" Type="http://schemas.openxmlformats.org/officeDocument/2006/relationships/image" Target="../media/image97.png"/><Relationship Id="rId61" Type="http://schemas.openxmlformats.org/officeDocument/2006/relationships/customXml" Target="../ink/ink93.xml"/><Relationship Id="rId19" Type="http://schemas.openxmlformats.org/officeDocument/2006/relationships/image" Target="../media/image78.png"/><Relationship Id="rId22" Type="http://schemas.openxmlformats.org/officeDocument/2006/relationships/image" Target="../media/image79.png"/><Relationship Id="rId27" Type="http://schemas.openxmlformats.org/officeDocument/2006/relationships/customXml" Target="../ink/ink76.xml"/><Relationship Id="rId30" Type="http://schemas.openxmlformats.org/officeDocument/2006/relationships/image" Target="../media/image73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69" Type="http://schemas.openxmlformats.org/officeDocument/2006/relationships/customXml" Target="../ink/ink97.xml"/><Relationship Id="rId51" Type="http://schemas.openxmlformats.org/officeDocument/2006/relationships/customXml" Target="../ink/ink88.xml"/><Relationship Id="rId72" Type="http://schemas.openxmlformats.org/officeDocument/2006/relationships/image" Target="../media/image100.png"/><Relationship Id="rId3" Type="http://schemas.openxmlformats.org/officeDocument/2006/relationships/image" Target="../media/image7.png"/><Relationship Id="rId17" Type="http://schemas.openxmlformats.org/officeDocument/2006/relationships/image" Target="../media/image77.png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customXml" Target="../ink/ink92.xml"/><Relationship Id="rId67" Type="http://schemas.openxmlformats.org/officeDocument/2006/relationships/customXml" Target="../ink/ink96.xml"/><Relationship Id="rId20" Type="http://schemas.openxmlformats.org/officeDocument/2006/relationships/customXml" Target="../ink/ink72.xml"/><Relationship Id="rId41" Type="http://schemas.openxmlformats.org/officeDocument/2006/relationships/customXml" Target="../ink/ink83.xml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76.png"/><Relationship Id="rId23" Type="http://schemas.openxmlformats.org/officeDocument/2006/relationships/customXml" Target="../ink/ink74.xml"/><Relationship Id="rId28" Type="http://schemas.openxmlformats.org/officeDocument/2006/relationships/image" Target="../media/image72.png"/><Relationship Id="rId36" Type="http://schemas.openxmlformats.org/officeDocument/2006/relationships/image" Target="../media/image82.png"/><Relationship Id="rId49" Type="http://schemas.openxmlformats.org/officeDocument/2006/relationships/customXml" Target="../ink/ink87.xml"/><Relationship Id="rId57" Type="http://schemas.openxmlformats.org/officeDocument/2006/relationships/customXml" Target="../ink/ink91.xml"/><Relationship Id="rId31" Type="http://schemas.openxmlformats.org/officeDocument/2006/relationships/customXml" Target="../ink/ink78.xml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customXml" Target="../ink/ink95.xml"/><Relationship Id="rId4" Type="http://schemas.openxmlformats.org/officeDocument/2006/relationships/customXml" Target="../ink/ink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customXml" Target="../ink/ink109.xml"/><Relationship Id="rId26" Type="http://schemas.openxmlformats.org/officeDocument/2006/relationships/customXml" Target="../ink/ink113.xml"/><Relationship Id="rId39" Type="http://schemas.openxmlformats.org/officeDocument/2006/relationships/image" Target="../media/image119.png"/><Relationship Id="rId21" Type="http://schemas.openxmlformats.org/officeDocument/2006/relationships/image" Target="../media/image110.png"/><Relationship Id="rId34" Type="http://schemas.openxmlformats.org/officeDocument/2006/relationships/customXml" Target="../ink/ink117.xml"/><Relationship Id="rId7" Type="http://schemas.openxmlformats.org/officeDocument/2006/relationships/image" Target="../media/image103.png"/><Relationship Id="rId2" Type="http://schemas.openxmlformats.org/officeDocument/2006/relationships/customXml" Target="../ink/ink101.xml"/><Relationship Id="rId16" Type="http://schemas.openxmlformats.org/officeDocument/2006/relationships/customXml" Target="../ink/ink108.xml"/><Relationship Id="rId20" Type="http://schemas.openxmlformats.org/officeDocument/2006/relationships/customXml" Target="../ink/ink110.xml"/><Relationship Id="rId29" Type="http://schemas.openxmlformats.org/officeDocument/2006/relationships/image" Target="../media/image114.png"/><Relationship Id="rId41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image" Target="../media/image105.png"/><Relationship Id="rId24" Type="http://schemas.openxmlformats.org/officeDocument/2006/relationships/customXml" Target="../ink/ink112.xml"/><Relationship Id="rId32" Type="http://schemas.openxmlformats.org/officeDocument/2006/relationships/customXml" Target="../ink/ink116.xml"/><Relationship Id="rId37" Type="http://schemas.openxmlformats.org/officeDocument/2006/relationships/image" Target="../media/image118.png"/><Relationship Id="rId40" Type="http://schemas.openxmlformats.org/officeDocument/2006/relationships/customXml" Target="../ink/ink120.xml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14.xml"/><Relationship Id="rId36" Type="http://schemas.openxmlformats.org/officeDocument/2006/relationships/customXml" Target="../ink/ink118.xml"/><Relationship Id="rId10" Type="http://schemas.openxmlformats.org/officeDocument/2006/relationships/customXml" Target="../ink/ink105.xml"/><Relationship Id="rId19" Type="http://schemas.openxmlformats.org/officeDocument/2006/relationships/image" Target="../media/image109.png"/><Relationship Id="rId31" Type="http://schemas.openxmlformats.org/officeDocument/2006/relationships/image" Target="../media/image115.png"/><Relationship Id="rId4" Type="http://schemas.openxmlformats.org/officeDocument/2006/relationships/customXml" Target="../ink/ink102.xml"/><Relationship Id="rId9" Type="http://schemas.openxmlformats.org/officeDocument/2006/relationships/image" Target="../media/image104.png"/><Relationship Id="rId14" Type="http://schemas.openxmlformats.org/officeDocument/2006/relationships/customXml" Target="../ink/ink107.xml"/><Relationship Id="rId22" Type="http://schemas.openxmlformats.org/officeDocument/2006/relationships/customXml" Target="../ink/ink111.xml"/><Relationship Id="rId27" Type="http://schemas.openxmlformats.org/officeDocument/2006/relationships/image" Target="../media/image113.png"/><Relationship Id="rId30" Type="http://schemas.openxmlformats.org/officeDocument/2006/relationships/customXml" Target="../ink/ink115.xml"/><Relationship Id="rId35" Type="http://schemas.openxmlformats.org/officeDocument/2006/relationships/image" Target="../media/image117.png"/><Relationship Id="rId8" Type="http://schemas.openxmlformats.org/officeDocument/2006/relationships/customXml" Target="../ink/ink104.xml"/><Relationship Id="rId3" Type="http://schemas.openxmlformats.org/officeDocument/2006/relationships/image" Target="../media/image101.png"/><Relationship Id="rId12" Type="http://schemas.openxmlformats.org/officeDocument/2006/relationships/customXml" Target="../ink/ink106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Class: Example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05B7BA-55E9-291B-0B2C-AAE88C4E3940}"/>
              </a:ext>
            </a:extLst>
          </p:cNvPr>
          <p:cNvSpPr txBox="1"/>
          <p:nvPr/>
        </p:nvSpPr>
        <p:spPr>
          <a:xfrm>
            <a:off x="653374" y="1143000"/>
            <a:ext cx="63570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  <a:latin typeface="+mj-lt"/>
              </a:rPr>
              <a:t>abstract class Hospital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abstract void emergency();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abstract void appointment();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abstract void admitting();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  <a:latin typeface="+mj-lt"/>
              </a:rPr>
              <a:t>class </a:t>
            </a:r>
            <a:r>
              <a:rPr lang="en-US" sz="1800" dirty="0" err="1">
                <a:highlight>
                  <a:srgbClr val="FFFF00"/>
                </a:highlight>
                <a:latin typeface="+mj-lt"/>
              </a:rPr>
              <a:t>MontrealHospital</a:t>
            </a:r>
            <a:r>
              <a:rPr lang="en-US" sz="1800" dirty="0">
                <a:highlight>
                  <a:srgbClr val="FFFF00"/>
                </a:highlight>
                <a:latin typeface="+mj-lt"/>
              </a:rPr>
              <a:t> extends Hospital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</a:t>
            </a:r>
            <a:r>
              <a:rPr lang="en-US" sz="1800" dirty="0" err="1">
                <a:latin typeface="+mj-lt"/>
              </a:rPr>
              <a:t>MontrealHospital</a:t>
            </a:r>
            <a:r>
              <a:rPr lang="en-US" sz="1800" dirty="0">
                <a:latin typeface="+mj-lt"/>
              </a:rPr>
              <a:t>(){};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void emergency(){     //Override method     };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….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6625F-48EC-74CA-2A27-74692FFEDB41}"/>
              </a:ext>
            </a:extLst>
          </p:cNvPr>
          <p:cNvGrpSpPr/>
          <p:nvPr/>
        </p:nvGrpSpPr>
        <p:grpSpPr>
          <a:xfrm>
            <a:off x="5120400" y="1729600"/>
            <a:ext cx="5000040" cy="464400"/>
            <a:chOff x="5120400" y="1729600"/>
            <a:chExt cx="500004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1F64D3-3A8B-D1CB-A2CC-CFECD89046D9}"/>
                    </a:ext>
                  </a:extLst>
                </p14:cNvPr>
                <p14:cNvContentPartPr/>
                <p14:nvPr/>
              </p14:nvContentPartPr>
              <p14:xfrm>
                <a:off x="5502000" y="1890880"/>
                <a:ext cx="1559880" cy="5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1F64D3-3A8B-D1CB-A2CC-CFECD89046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4360" y="1872880"/>
                  <a:ext cx="1595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B69548-10C9-03A2-44D7-2D84F5626E6C}"/>
                    </a:ext>
                  </a:extLst>
                </p14:cNvPr>
                <p14:cNvContentPartPr/>
                <p14:nvPr/>
              </p14:nvContentPartPr>
              <p14:xfrm>
                <a:off x="5120400" y="1785400"/>
                <a:ext cx="580320" cy="27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B69548-10C9-03A2-44D7-2D84F5626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02400" y="1767760"/>
                  <a:ext cx="615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379320-5406-23B7-8686-31F4A58E4670}"/>
                    </a:ext>
                  </a:extLst>
                </p14:cNvPr>
                <p14:cNvContentPartPr/>
                <p14:nvPr/>
              </p14:nvContentPartPr>
              <p14:xfrm>
                <a:off x="7121640" y="1792240"/>
                <a:ext cx="354960" cy="35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379320-5406-23B7-8686-31F4A58E46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04000" y="1774240"/>
                  <a:ext cx="390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627E6E-F4A8-035A-9BFA-662CEBCFEC76}"/>
                    </a:ext>
                  </a:extLst>
                </p14:cNvPr>
                <p14:cNvContentPartPr/>
                <p14:nvPr/>
              </p14:nvContentPartPr>
              <p14:xfrm>
                <a:off x="7663800" y="1729600"/>
                <a:ext cx="67680" cy="392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627E6E-F4A8-035A-9BFA-662CEBCFEC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45800" y="1711600"/>
                  <a:ext cx="103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4A64E2-BCF5-0DC7-FD1E-EB6D536BA6D0}"/>
                    </a:ext>
                  </a:extLst>
                </p14:cNvPr>
                <p14:cNvContentPartPr/>
                <p14:nvPr/>
              </p14:nvContentPartPr>
              <p14:xfrm>
                <a:off x="7402800" y="1903480"/>
                <a:ext cx="4219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4A64E2-BCF5-0DC7-FD1E-EB6D536BA6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85160" y="1885480"/>
                  <a:ext cx="457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BE9913-70D8-AAF7-C270-C656EAC59904}"/>
                    </a:ext>
                  </a:extLst>
                </p14:cNvPr>
                <p14:cNvContentPartPr/>
                <p14:nvPr/>
              </p14:nvContentPartPr>
              <p14:xfrm>
                <a:off x="7757400" y="1932280"/>
                <a:ext cx="355320" cy="21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BE9913-70D8-AAF7-C270-C656EAC599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39400" y="1914640"/>
                  <a:ext cx="390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0D6ADA-1D97-2190-9952-CFA37A9D8D7C}"/>
                    </a:ext>
                  </a:extLst>
                </p14:cNvPr>
                <p14:cNvContentPartPr/>
                <p14:nvPr/>
              </p14:nvContentPartPr>
              <p14:xfrm>
                <a:off x="8212800" y="1942360"/>
                <a:ext cx="329400" cy="22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0D6ADA-1D97-2190-9952-CFA37A9D8D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4800" y="1924360"/>
                  <a:ext cx="365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F5F902-FEAB-6A98-BCFA-DA30458255D0}"/>
                    </a:ext>
                  </a:extLst>
                </p14:cNvPr>
                <p14:cNvContentPartPr/>
                <p14:nvPr/>
              </p14:nvContentPartPr>
              <p14:xfrm>
                <a:off x="8600520" y="1756600"/>
                <a:ext cx="3553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F5F902-FEAB-6A98-BCFA-DA30458255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2880" y="1738600"/>
                  <a:ext cx="3909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B66D40-EB77-3425-4742-507AD502317A}"/>
                    </a:ext>
                  </a:extLst>
                </p14:cNvPr>
                <p14:cNvContentPartPr/>
                <p14:nvPr/>
              </p14:nvContentPartPr>
              <p14:xfrm>
                <a:off x="8988600" y="1979440"/>
                <a:ext cx="435600" cy="21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B66D40-EB77-3425-4742-507AD50231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70960" y="1961800"/>
                  <a:ext cx="471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F50F7A-A164-0741-CA4A-5CB77816EB63}"/>
                    </a:ext>
                  </a:extLst>
                </p14:cNvPr>
                <p14:cNvContentPartPr/>
                <p14:nvPr/>
              </p14:nvContentPartPr>
              <p14:xfrm>
                <a:off x="9491160" y="1964680"/>
                <a:ext cx="308160" cy="18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F50F7A-A164-0741-CA4A-5CB77816E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73160" y="1947040"/>
                  <a:ext cx="343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BE2773-435F-BE09-FBB0-5DEE051D249A}"/>
                    </a:ext>
                  </a:extLst>
                </p14:cNvPr>
                <p14:cNvContentPartPr/>
                <p14:nvPr/>
              </p14:nvContentPartPr>
              <p14:xfrm>
                <a:off x="9932520" y="1766320"/>
                <a:ext cx="107640" cy="40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BE2773-435F-BE09-FBB0-5DEE051D24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14880" y="1748320"/>
                  <a:ext cx="143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A520CA-5DB6-F9A7-20C8-7565B0418896}"/>
                    </a:ext>
                  </a:extLst>
                </p14:cNvPr>
                <p14:cNvContentPartPr/>
                <p14:nvPr/>
              </p14:nvContentPartPr>
              <p14:xfrm>
                <a:off x="9758640" y="1888000"/>
                <a:ext cx="361800" cy="43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A520CA-5DB6-F9A7-20C8-7565B04188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41000" y="1870360"/>
                  <a:ext cx="397440" cy="7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165ACA8-210B-8D14-053E-C9454B660AFE}"/>
              </a:ext>
            </a:extLst>
          </p:cNvPr>
          <p:cNvSpPr txBox="1"/>
          <p:nvPr/>
        </p:nvSpPr>
        <p:spPr>
          <a:xfrm>
            <a:off x="7239000" y="2286000"/>
            <a:ext cx="480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  <a:latin typeface="+mj-lt"/>
              </a:rPr>
              <a:t>public class Main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public static void main(String[] </a:t>
            </a:r>
            <a:r>
              <a:rPr lang="en-US" sz="1800" dirty="0" err="1">
                <a:latin typeface="+mj-lt"/>
              </a:rPr>
              <a:t>args</a:t>
            </a:r>
            <a:r>
              <a:rPr lang="en-US" sz="1800" dirty="0">
                <a:latin typeface="+mj-lt"/>
              </a:rPr>
              <a:t>)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{</a:t>
            </a:r>
          </a:p>
          <a:p>
            <a:r>
              <a:rPr lang="en-US" sz="1800" dirty="0">
                <a:latin typeface="+mj-lt"/>
              </a:rPr>
              <a:t>        	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Hospital h = new </a:t>
            </a:r>
            <a:r>
              <a:rPr lang="en-US" sz="1800" dirty="0" err="1">
                <a:solidFill>
                  <a:srgbClr val="FF0000"/>
                </a:solidFill>
                <a:latin typeface="+mj-lt"/>
              </a:rPr>
              <a:t>MyHospital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();</a:t>
            </a:r>
          </a:p>
          <a:p>
            <a:r>
              <a:rPr lang="en-US" sz="1800" dirty="0">
                <a:solidFill>
                  <a:srgbClr val="FF0000"/>
                </a:solidFill>
                <a:latin typeface="+mj-lt"/>
              </a:rPr>
              <a:t>	</a:t>
            </a:r>
            <a:r>
              <a:rPr lang="en-US" sz="1800" dirty="0" err="1">
                <a:solidFill>
                  <a:srgbClr val="FF0000"/>
                </a:solidFill>
                <a:latin typeface="+mj-lt"/>
              </a:rPr>
              <a:t>h.emergency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();</a:t>
            </a: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}   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}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05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D11FB33-D9E4-C9F8-281E-15698E575A18}"/>
                  </a:ext>
                </a:extLst>
              </p14:cNvPr>
              <p14:cNvContentPartPr/>
              <p14:nvPr/>
            </p14:nvContentPartPr>
            <p14:xfrm>
              <a:off x="4475363" y="1513298"/>
              <a:ext cx="150840" cy="78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D11FB33-D9E4-C9F8-281E-15698E575A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6723" y="1504658"/>
                <a:ext cx="168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7702738-0667-DDD1-6DC4-E8C4590C7C80}"/>
                  </a:ext>
                </a:extLst>
              </p14:cNvPr>
              <p14:cNvContentPartPr/>
              <p14:nvPr/>
            </p14:nvContentPartPr>
            <p14:xfrm>
              <a:off x="4612883" y="1513298"/>
              <a:ext cx="104040" cy="73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7702738-0667-DDD1-6DC4-E8C4590C7C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4243" y="1504658"/>
                <a:ext cx="12168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9F3E818-B8E2-2497-DD5C-E01DB301A41E}"/>
              </a:ext>
            </a:extLst>
          </p:cNvPr>
          <p:cNvGrpSpPr/>
          <p:nvPr/>
        </p:nvGrpSpPr>
        <p:grpSpPr>
          <a:xfrm>
            <a:off x="1641443" y="2540378"/>
            <a:ext cx="698760" cy="191880"/>
            <a:chOff x="1641443" y="2540378"/>
            <a:chExt cx="69876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BF7EC6-3FF9-6383-7B56-D92BA4E20697}"/>
                    </a:ext>
                  </a:extLst>
                </p14:cNvPr>
                <p14:cNvContentPartPr/>
                <p14:nvPr/>
              </p14:nvContentPartPr>
              <p14:xfrm>
                <a:off x="1641443" y="2540378"/>
                <a:ext cx="199080" cy="188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BF7EC6-3FF9-6383-7B56-D92BA4E206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2803" y="2531378"/>
                  <a:ext cx="216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597283-94DF-48BD-4204-D8B1E938D549}"/>
                    </a:ext>
                  </a:extLst>
                </p14:cNvPr>
                <p14:cNvContentPartPr/>
                <p14:nvPr/>
              </p14:nvContentPartPr>
              <p14:xfrm>
                <a:off x="1865363" y="2639738"/>
                <a:ext cx="253800" cy="9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597283-94DF-48BD-4204-D8B1E938D5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6363" y="2630738"/>
                  <a:ext cx="271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2E0E9A-D7E4-B18D-B08C-35E75E8D0D9C}"/>
                    </a:ext>
                  </a:extLst>
                </p14:cNvPr>
                <p14:cNvContentPartPr/>
                <p14:nvPr/>
              </p14:nvContentPartPr>
              <p14:xfrm>
                <a:off x="2030963" y="2601218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2E0E9A-D7E4-B18D-B08C-35E75E8D0D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1963" y="25925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A73EB8-145A-4B5A-AC37-0718DC896E76}"/>
                    </a:ext>
                  </a:extLst>
                </p14:cNvPr>
                <p14:cNvContentPartPr/>
                <p14:nvPr/>
              </p14:nvContentPartPr>
              <p14:xfrm>
                <a:off x="2128883" y="2632178"/>
                <a:ext cx="211320" cy="8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A73EB8-145A-4B5A-AC37-0718DC896E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19883" y="2623538"/>
                  <a:ext cx="2289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9D16ABB-83ED-C1EC-35F7-B8C41E67970C}"/>
              </a:ext>
            </a:extLst>
          </p:cNvPr>
          <p:cNvGrpSpPr/>
          <p:nvPr/>
        </p:nvGrpSpPr>
        <p:grpSpPr>
          <a:xfrm>
            <a:off x="1885523" y="2840258"/>
            <a:ext cx="2520000" cy="274680"/>
            <a:chOff x="1885523" y="2840258"/>
            <a:chExt cx="25200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2D0EC2-2A81-014D-660F-C01DECEDB7AB}"/>
                    </a:ext>
                  </a:extLst>
                </p14:cNvPr>
                <p14:cNvContentPartPr/>
                <p14:nvPr/>
              </p14:nvContentPartPr>
              <p14:xfrm>
                <a:off x="1885523" y="2866898"/>
                <a:ext cx="115200" cy="167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2D0EC2-2A81-014D-660F-C01DECEDB7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6883" y="2857898"/>
                  <a:ext cx="132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B044CF-E24E-5235-A4F3-68D6836BF94C}"/>
                    </a:ext>
                  </a:extLst>
                </p14:cNvPr>
                <p14:cNvContentPartPr/>
                <p14:nvPr/>
              </p14:nvContentPartPr>
              <p14:xfrm>
                <a:off x="1994603" y="2968058"/>
                <a:ext cx="99360" cy="9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B044CF-E24E-5235-A4F3-68D6836BF9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5963" y="2959418"/>
                  <a:ext cx="117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FA3338-8F45-D0E3-4A86-D0A738ADE0E4}"/>
                    </a:ext>
                  </a:extLst>
                </p14:cNvPr>
                <p14:cNvContentPartPr/>
                <p14:nvPr/>
              </p14:nvContentPartPr>
              <p14:xfrm>
                <a:off x="2098283" y="2978138"/>
                <a:ext cx="82080" cy="136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FA3338-8F45-D0E3-4A86-D0A738ADE0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9643" y="2969138"/>
                  <a:ext cx="99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CCD6F6-8BEE-415B-694A-0EA84EBDA5F3}"/>
                    </a:ext>
                  </a:extLst>
                </p14:cNvPr>
                <p14:cNvContentPartPr/>
                <p14:nvPr/>
              </p14:nvContentPartPr>
              <p14:xfrm>
                <a:off x="2189003" y="2977778"/>
                <a:ext cx="251280" cy="88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CCD6F6-8BEE-415B-694A-0EA84EBDA5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0363" y="2968778"/>
                  <a:ext cx="268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C52A3D1-214F-846B-9C23-7B6614533376}"/>
                    </a:ext>
                  </a:extLst>
                </p14:cNvPr>
                <p14:cNvContentPartPr/>
                <p14:nvPr/>
              </p14:nvContentPartPr>
              <p14:xfrm>
                <a:off x="2555843" y="2918018"/>
                <a:ext cx="106200" cy="126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C52A3D1-214F-846B-9C23-7B66145333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7203" y="2909378"/>
                  <a:ext cx="123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391353-7F3A-4307-4304-269EDA991BC7}"/>
                    </a:ext>
                  </a:extLst>
                </p14:cNvPr>
                <p14:cNvContentPartPr/>
                <p14:nvPr/>
              </p14:nvContentPartPr>
              <p14:xfrm>
                <a:off x="2776163" y="2970578"/>
                <a:ext cx="83160" cy="17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391353-7F3A-4307-4304-269EDA991B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7523" y="2961578"/>
                  <a:ext cx="100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84002D-BCE8-F583-4651-2D9EA03E71D7}"/>
                    </a:ext>
                  </a:extLst>
                </p14:cNvPr>
                <p14:cNvContentPartPr/>
                <p14:nvPr/>
              </p14:nvContentPartPr>
              <p14:xfrm>
                <a:off x="2753843" y="3015218"/>
                <a:ext cx="133560" cy="2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84002D-BCE8-F583-4651-2D9EA03E71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4843" y="3006218"/>
                  <a:ext cx="151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32401A0-E3FF-A742-94D6-5D2A1DB1A024}"/>
                    </a:ext>
                  </a:extLst>
                </p14:cNvPr>
                <p14:cNvContentPartPr/>
                <p14:nvPr/>
              </p14:nvContentPartPr>
              <p14:xfrm>
                <a:off x="2972003" y="2948618"/>
                <a:ext cx="109440" cy="79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32401A0-E3FF-A742-94D6-5D2A1DB1A0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63363" y="2939978"/>
                  <a:ext cx="127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488320E-1CA1-8BCB-9C09-7B413455DAC2}"/>
                    </a:ext>
                  </a:extLst>
                </p14:cNvPr>
                <p14:cNvContentPartPr/>
                <p14:nvPr/>
              </p14:nvContentPartPr>
              <p14:xfrm>
                <a:off x="3112763" y="2942858"/>
                <a:ext cx="145800" cy="92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488320E-1CA1-8BCB-9C09-7B413455DA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03763" y="2934218"/>
                  <a:ext cx="16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830EC2-2E4F-33BE-CECA-B0C12DFAEB58}"/>
                    </a:ext>
                  </a:extLst>
                </p14:cNvPr>
                <p14:cNvContentPartPr/>
                <p14:nvPr/>
              </p14:nvContentPartPr>
              <p14:xfrm>
                <a:off x="3288443" y="2957978"/>
                <a:ext cx="194040" cy="85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830EC2-2E4F-33BE-CECA-B0C12DFAEB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79443" y="2948978"/>
                  <a:ext cx="211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79669F-36E7-1B9A-6B11-426CB40149DC}"/>
                    </a:ext>
                  </a:extLst>
                </p14:cNvPr>
                <p14:cNvContentPartPr/>
                <p14:nvPr/>
              </p14:nvContentPartPr>
              <p14:xfrm>
                <a:off x="3586883" y="2840258"/>
                <a:ext cx="128520" cy="17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79669F-36E7-1B9A-6B11-426CB40149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78243" y="2831258"/>
                  <a:ext cx="14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110A5D-4F93-1A02-690F-DFF04BF540AC}"/>
                    </a:ext>
                  </a:extLst>
                </p14:cNvPr>
                <p14:cNvContentPartPr/>
                <p14:nvPr/>
              </p14:nvContentPartPr>
              <p14:xfrm>
                <a:off x="3720083" y="2946818"/>
                <a:ext cx="143280" cy="93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110A5D-4F93-1A02-690F-DFF04BF540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11083" y="2937818"/>
                  <a:ext cx="160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5655B4-08E2-A5C5-6C09-ABF4F6E83D4E}"/>
                    </a:ext>
                  </a:extLst>
                </p14:cNvPr>
                <p14:cNvContentPartPr/>
                <p14:nvPr/>
              </p14:nvContentPartPr>
              <p14:xfrm>
                <a:off x="3873083" y="2875538"/>
                <a:ext cx="151560" cy="171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5655B4-08E2-A5C5-6C09-ABF4F6E83D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64443" y="2866898"/>
                  <a:ext cx="169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C031489-6C67-E82F-1946-6D38D0EF738E}"/>
                    </a:ext>
                  </a:extLst>
                </p14:cNvPr>
                <p14:cNvContentPartPr/>
                <p14:nvPr/>
              </p14:nvContentPartPr>
              <p14:xfrm>
                <a:off x="4089083" y="2862578"/>
                <a:ext cx="143280" cy="180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C031489-6C67-E82F-1946-6D38D0EF73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80083" y="2853938"/>
                  <a:ext cx="160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84FEE6B-9F86-BC45-326E-4EB46FB84BB4}"/>
                    </a:ext>
                  </a:extLst>
                </p14:cNvPr>
                <p14:cNvContentPartPr/>
                <p14:nvPr/>
              </p14:nvContentPartPr>
              <p14:xfrm>
                <a:off x="4179443" y="2855018"/>
                <a:ext cx="226080" cy="211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84FEE6B-9F86-BC45-326E-4EB46FB84B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70443" y="2846378"/>
                  <a:ext cx="24372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52240DC-2647-F296-37F5-108C2FEFFE10}"/>
              </a:ext>
            </a:extLst>
          </p:cNvPr>
          <p:cNvGrpSpPr/>
          <p:nvPr/>
        </p:nvGrpSpPr>
        <p:grpSpPr>
          <a:xfrm>
            <a:off x="1935563" y="3312218"/>
            <a:ext cx="625320" cy="126000"/>
            <a:chOff x="1935563" y="3312218"/>
            <a:chExt cx="62532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EAEC17A-5CBB-E053-4053-AECA66487242}"/>
                    </a:ext>
                  </a:extLst>
                </p14:cNvPr>
                <p14:cNvContentPartPr/>
                <p14:nvPr/>
              </p14:nvContentPartPr>
              <p14:xfrm>
                <a:off x="1935563" y="3322658"/>
                <a:ext cx="85680" cy="115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EAEC17A-5CBB-E053-4053-AECA664872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26563" y="3314018"/>
                  <a:ext cx="103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32A6FB0-5193-B0AE-BF3C-D5D28392A269}"/>
                    </a:ext>
                  </a:extLst>
                </p14:cNvPr>
                <p14:cNvContentPartPr/>
                <p14:nvPr/>
              </p14:nvContentPartPr>
              <p14:xfrm>
                <a:off x="2058683" y="3435698"/>
                <a:ext cx="2880" cy="1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32A6FB0-5193-B0AE-BF3C-D5D28392A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9683" y="3426698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E1C13F-2233-5AB3-D9A5-614C5084A0B1}"/>
                    </a:ext>
                  </a:extLst>
                </p14:cNvPr>
                <p14:cNvContentPartPr/>
                <p14:nvPr/>
              </p14:nvContentPartPr>
              <p14:xfrm>
                <a:off x="2186483" y="3325898"/>
                <a:ext cx="178560" cy="100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E1C13F-2233-5AB3-D9A5-614C5084A0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77843" y="3316898"/>
                  <a:ext cx="196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D5C3599-D1EB-4037-47C0-43500BDA974F}"/>
                    </a:ext>
                  </a:extLst>
                </p14:cNvPr>
                <p14:cNvContentPartPr/>
                <p14:nvPr/>
              </p14:nvContentPartPr>
              <p14:xfrm>
                <a:off x="2444963" y="3312218"/>
                <a:ext cx="115920" cy="115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D5C3599-D1EB-4037-47C0-43500BDA974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36323" y="3303218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1C714B9-8212-4843-B023-CB4D87CAD529}"/>
              </a:ext>
            </a:extLst>
          </p:cNvPr>
          <p:cNvGrpSpPr/>
          <p:nvPr/>
        </p:nvGrpSpPr>
        <p:grpSpPr>
          <a:xfrm>
            <a:off x="1928003" y="3547658"/>
            <a:ext cx="1104480" cy="398160"/>
            <a:chOff x="1928003" y="3547658"/>
            <a:chExt cx="110448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D538A8B-D59D-43D7-7904-12EC28A44A41}"/>
                    </a:ext>
                  </a:extLst>
                </p14:cNvPr>
                <p14:cNvContentPartPr/>
                <p14:nvPr/>
              </p14:nvContentPartPr>
              <p14:xfrm>
                <a:off x="1928003" y="3573578"/>
                <a:ext cx="111960" cy="10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D538A8B-D59D-43D7-7904-12EC28A44A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19363" y="3564938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1410FB2-C066-3739-DF6F-2DCFFB692A3A}"/>
                    </a:ext>
                  </a:extLst>
                </p14:cNvPr>
                <p14:cNvContentPartPr/>
                <p14:nvPr/>
              </p14:nvContentPartPr>
              <p14:xfrm>
                <a:off x="2068403" y="3670058"/>
                <a:ext cx="2880" cy="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1410FB2-C066-3739-DF6F-2DCFFB692A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9763" y="3661058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F53C36-36CC-4615-52AC-0B7E0CA56316}"/>
                    </a:ext>
                  </a:extLst>
                </p14:cNvPr>
                <p14:cNvContentPartPr/>
                <p14:nvPr/>
              </p14:nvContentPartPr>
              <p14:xfrm>
                <a:off x="2209163" y="3548378"/>
                <a:ext cx="158400" cy="90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F53C36-36CC-4615-52AC-0B7E0CA563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00523" y="3539378"/>
                  <a:ext cx="176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1CF67A8-0DBF-A424-4DF6-9A5D14533F2A}"/>
                    </a:ext>
                  </a:extLst>
                </p14:cNvPr>
                <p14:cNvContentPartPr/>
                <p14:nvPr/>
              </p14:nvContentPartPr>
              <p14:xfrm>
                <a:off x="2437403" y="3547658"/>
                <a:ext cx="98280" cy="115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1CF67A8-0DBF-A424-4DF6-9A5D14533F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28403" y="3539018"/>
                  <a:ext cx="115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59A3E55-A0A4-5373-1E62-8C674F08C3C5}"/>
                    </a:ext>
                  </a:extLst>
                </p14:cNvPr>
                <p14:cNvContentPartPr/>
                <p14:nvPr/>
              </p14:nvContentPartPr>
              <p14:xfrm>
                <a:off x="1936283" y="3828818"/>
                <a:ext cx="121680" cy="11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59A3E55-A0A4-5373-1E62-8C674F08C3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27643" y="3819818"/>
                  <a:ext cx="139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022DD4D-9086-19B7-5755-BF80565EBEBF}"/>
                    </a:ext>
                  </a:extLst>
                </p14:cNvPr>
                <p14:cNvContentPartPr/>
                <p14:nvPr/>
              </p14:nvContentPartPr>
              <p14:xfrm>
                <a:off x="2154083" y="3921338"/>
                <a:ext cx="5400" cy="1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022DD4D-9086-19B7-5755-BF80565EBE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45083" y="3912338"/>
                  <a:ext cx="23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F52C582-6F6D-90C1-ECC9-7B9D29164E51}"/>
                    </a:ext>
                  </a:extLst>
                </p14:cNvPr>
                <p14:cNvContentPartPr/>
                <p14:nvPr/>
              </p14:nvContentPartPr>
              <p14:xfrm>
                <a:off x="2261723" y="3826298"/>
                <a:ext cx="238680" cy="76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F52C582-6F6D-90C1-ECC9-7B9D29164E5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53083" y="3817298"/>
                  <a:ext cx="256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3E6FB05-936C-9F34-4399-537E6BA7C841}"/>
                    </a:ext>
                  </a:extLst>
                </p14:cNvPr>
                <p14:cNvContentPartPr/>
                <p14:nvPr/>
              </p14:nvContentPartPr>
              <p14:xfrm>
                <a:off x="2547563" y="3781658"/>
                <a:ext cx="94320" cy="13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3E6FB05-936C-9F34-4399-537E6BA7C8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38923" y="3772658"/>
                  <a:ext cx="111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A7C8EA-AD17-A688-A5AF-103A0D0D7F64}"/>
                    </a:ext>
                  </a:extLst>
                </p14:cNvPr>
                <p14:cNvContentPartPr/>
                <p14:nvPr/>
              </p14:nvContentPartPr>
              <p14:xfrm>
                <a:off x="2783723" y="3752138"/>
                <a:ext cx="248760" cy="138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A7C8EA-AD17-A688-A5AF-103A0D0D7F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75083" y="3743498"/>
                  <a:ext cx="26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BD0FAA3-392E-317C-0926-ADF85C0084A7}"/>
                    </a:ext>
                  </a:extLst>
                </p14:cNvPr>
                <p14:cNvContentPartPr/>
                <p14:nvPr/>
              </p14:nvContentPartPr>
              <p14:xfrm>
                <a:off x="2758883" y="3736298"/>
                <a:ext cx="253800" cy="167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BD0FAA3-392E-317C-0926-ADF85C0084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49883" y="3727298"/>
                  <a:ext cx="2714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207B61-B355-EB17-94EE-CDD94AB85B98}"/>
                  </a:ext>
                </a:extLst>
              </p14:cNvPr>
              <p14:cNvContentPartPr/>
              <p14:nvPr/>
            </p14:nvContentPartPr>
            <p14:xfrm>
              <a:off x="1747283" y="3694178"/>
              <a:ext cx="1576440" cy="343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207B61-B355-EB17-94EE-CDD94AB85B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29283" y="3676538"/>
                <a:ext cx="1612080" cy="37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352A41E-DFB6-D7D0-8BC7-32570770A5A3}"/>
              </a:ext>
            </a:extLst>
          </p:cNvPr>
          <p:cNvGrpSpPr/>
          <p:nvPr/>
        </p:nvGrpSpPr>
        <p:grpSpPr>
          <a:xfrm>
            <a:off x="1547843" y="1169138"/>
            <a:ext cx="2077627" cy="818430"/>
            <a:chOff x="1547843" y="1169138"/>
            <a:chExt cx="2077627" cy="8184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A4E831-64A3-CFE6-34F6-5DA801F9AF97}"/>
                    </a:ext>
                  </a:extLst>
                </p14:cNvPr>
                <p14:cNvContentPartPr/>
                <p14:nvPr/>
              </p14:nvContentPartPr>
              <p14:xfrm>
                <a:off x="1616963" y="1735058"/>
                <a:ext cx="188640" cy="81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A4E831-64A3-CFE6-34F6-5DA801F9AF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07963" y="1726058"/>
                  <a:ext cx="206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B6473B-20C6-5FAC-797E-9FB0214B30F6}"/>
                    </a:ext>
                  </a:extLst>
                </p14:cNvPr>
                <p14:cNvContentPartPr/>
                <p14:nvPr/>
              </p14:nvContentPartPr>
              <p14:xfrm>
                <a:off x="1857803" y="1724618"/>
                <a:ext cx="123480" cy="11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B6473B-20C6-5FAC-797E-9FB0214B30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48803" y="1715978"/>
                  <a:ext cx="141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02BB9B-A1E1-DDC4-E0FC-717DF79B0165}"/>
                    </a:ext>
                  </a:extLst>
                </p14:cNvPr>
                <p14:cNvContentPartPr/>
                <p14:nvPr/>
              </p14:nvContentPartPr>
              <p14:xfrm>
                <a:off x="1547843" y="1179218"/>
                <a:ext cx="137160" cy="15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02BB9B-A1E1-DDC4-E0FC-717DF79B01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38843" y="1170218"/>
                  <a:ext cx="154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9C046B-894C-B10B-167B-768FED24CBC4}"/>
                    </a:ext>
                  </a:extLst>
                </p14:cNvPr>
                <p14:cNvContentPartPr/>
                <p14:nvPr/>
              </p14:nvContentPartPr>
              <p14:xfrm>
                <a:off x="1707323" y="1244738"/>
                <a:ext cx="133560" cy="10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9C046B-894C-B10B-167B-768FED24CBC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8323" y="1235738"/>
                  <a:ext cx="151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ADB1CD-F061-355B-5943-EFDF0E0FEF71}"/>
                    </a:ext>
                  </a:extLst>
                </p14:cNvPr>
                <p14:cNvContentPartPr/>
                <p14:nvPr/>
              </p14:nvContentPartPr>
              <p14:xfrm>
                <a:off x="1863203" y="1242578"/>
                <a:ext cx="85320" cy="10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ADB1CD-F061-355B-5943-EFDF0E0FEF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54203" y="1233578"/>
                  <a:ext cx="102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8CE39E-8B68-7E16-04CA-5F995D422FE9}"/>
                    </a:ext>
                  </a:extLst>
                </p14:cNvPr>
                <p14:cNvContentPartPr/>
                <p14:nvPr/>
              </p14:nvContentPartPr>
              <p14:xfrm>
                <a:off x="1965803" y="1238978"/>
                <a:ext cx="90000" cy="12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8CE39E-8B68-7E16-04CA-5F995D422F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6803" y="1230338"/>
                  <a:ext cx="107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D0A866-7AD1-5291-F2E4-23934BC8E6FA}"/>
                    </a:ext>
                  </a:extLst>
                </p14:cNvPr>
                <p14:cNvContentPartPr/>
                <p14:nvPr/>
              </p14:nvContentPartPr>
              <p14:xfrm>
                <a:off x="2240123" y="1169138"/>
                <a:ext cx="128160" cy="17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D0A866-7AD1-5291-F2E4-23934BC8E6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31483" y="1160138"/>
                  <a:ext cx="145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7738297-D931-F46D-46BC-455B4B86628D}"/>
                    </a:ext>
                  </a:extLst>
                </p14:cNvPr>
                <p14:cNvContentPartPr/>
                <p14:nvPr/>
              </p14:nvContentPartPr>
              <p14:xfrm>
                <a:off x="2365763" y="1256258"/>
                <a:ext cx="219960" cy="193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7738297-D931-F46D-46BC-455B4B8662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57123" y="1247618"/>
                  <a:ext cx="237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9E14D0-53FC-3E38-FA56-D9D38B9279DB}"/>
                    </a:ext>
                  </a:extLst>
                </p14:cNvPr>
                <p14:cNvContentPartPr/>
                <p14:nvPr/>
              </p14:nvContentPartPr>
              <p14:xfrm>
                <a:off x="2475203" y="1276058"/>
                <a:ext cx="156240" cy="6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9E14D0-53FC-3E38-FA56-D9D38B9279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66203" y="1267418"/>
                  <a:ext cx="173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B5AB06-6C39-51D4-48CC-D5EF86151643}"/>
                    </a:ext>
                  </a:extLst>
                </p14:cNvPr>
                <p14:cNvContentPartPr/>
                <p14:nvPr/>
              </p14:nvContentPartPr>
              <p14:xfrm>
                <a:off x="2614163" y="1253738"/>
                <a:ext cx="295560" cy="85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B5AB06-6C39-51D4-48CC-D5EF861516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05163" y="1244738"/>
                  <a:ext cx="313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8F7EB1-FC6A-FF5D-AACD-09A2A3627037}"/>
                    </a:ext>
                  </a:extLst>
                </p14:cNvPr>
                <p14:cNvContentPartPr/>
                <p14:nvPr/>
              </p14:nvContentPartPr>
              <p14:xfrm>
                <a:off x="1606883" y="1526618"/>
                <a:ext cx="148320" cy="79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8F7EB1-FC6A-FF5D-AACD-09A2A36270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97883" y="1517618"/>
                  <a:ext cx="165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F5A728-0788-FDAC-BB45-C3E2C8FE89D1}"/>
                    </a:ext>
                  </a:extLst>
                </p14:cNvPr>
                <p14:cNvContentPartPr/>
                <p14:nvPr/>
              </p14:nvContentPartPr>
              <p14:xfrm>
                <a:off x="1814963" y="1517258"/>
                <a:ext cx="63360" cy="8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F5A728-0788-FDAC-BB45-C3E2C8FE89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6323" y="1508258"/>
                  <a:ext cx="81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9CCCEB-FF75-3C43-46A4-EAFD06489BEA}"/>
                    </a:ext>
                  </a:extLst>
                </p14:cNvPr>
                <p14:cNvContentPartPr/>
                <p14:nvPr/>
              </p14:nvContentPartPr>
              <p14:xfrm>
                <a:off x="1787603" y="1604738"/>
                <a:ext cx="1209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9CCCEB-FF75-3C43-46A4-EAFD06489B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78603" y="1596098"/>
                  <a:ext cx="138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E59763-6CA6-B9D6-5355-46BCD66C7CDB}"/>
                    </a:ext>
                  </a:extLst>
                </p14:cNvPr>
                <p14:cNvContentPartPr/>
                <p14:nvPr/>
              </p14:nvContentPartPr>
              <p14:xfrm>
                <a:off x="1971270" y="1459448"/>
                <a:ext cx="115560" cy="165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E59763-6CA6-B9D6-5355-46BCD66C7C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62630" y="1450448"/>
                  <a:ext cx="133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FCFD7DD-0897-680E-4567-8736DC86A0AA}"/>
                    </a:ext>
                  </a:extLst>
                </p14:cNvPr>
                <p14:cNvContentPartPr/>
                <p14:nvPr/>
              </p14:nvContentPartPr>
              <p14:xfrm>
                <a:off x="2167110" y="1495808"/>
                <a:ext cx="56160" cy="149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FCFD7DD-0897-680E-4567-8736DC86A0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58110" y="1487168"/>
                  <a:ext cx="73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4859799-9840-519D-C131-FAE6582A021A}"/>
                    </a:ext>
                  </a:extLst>
                </p14:cNvPr>
                <p14:cNvContentPartPr/>
                <p14:nvPr/>
              </p14:nvContentPartPr>
              <p14:xfrm>
                <a:off x="2169630" y="1517408"/>
                <a:ext cx="65520" cy="64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4859799-9840-519D-C131-FAE6582A02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60630" y="1508408"/>
                  <a:ext cx="83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A92F8B5-CAAB-7A17-C49C-201FFF571EDD}"/>
                    </a:ext>
                  </a:extLst>
                </p14:cNvPr>
                <p14:cNvContentPartPr/>
                <p14:nvPr/>
              </p14:nvContentPartPr>
              <p14:xfrm>
                <a:off x="2237310" y="1516328"/>
                <a:ext cx="120960" cy="76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A92F8B5-CAAB-7A17-C49C-201FFF571ED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8670" y="1507688"/>
                  <a:ext cx="138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1A74E23-89BD-5A42-4F89-79AE91662EF3}"/>
                    </a:ext>
                  </a:extLst>
                </p14:cNvPr>
                <p14:cNvContentPartPr/>
                <p14:nvPr/>
              </p14:nvContentPartPr>
              <p14:xfrm>
                <a:off x="2362950" y="1490048"/>
                <a:ext cx="50400" cy="95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A74E23-89BD-5A42-4F89-79AE91662E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53950" y="1481408"/>
                  <a:ext cx="68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260825A-27F8-737E-98B6-4C2ADB1879CB}"/>
                    </a:ext>
                  </a:extLst>
                </p14:cNvPr>
                <p14:cNvContentPartPr/>
                <p14:nvPr/>
              </p14:nvContentPartPr>
              <p14:xfrm>
                <a:off x="2362950" y="1490048"/>
                <a:ext cx="221400" cy="105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260825A-27F8-737E-98B6-4C2ADB1879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53950" y="1481408"/>
                  <a:ext cx="239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0271B0A-82DC-D9F7-A410-5582D709198B}"/>
                    </a:ext>
                  </a:extLst>
                </p14:cNvPr>
                <p14:cNvContentPartPr/>
                <p14:nvPr/>
              </p14:nvContentPartPr>
              <p14:xfrm>
                <a:off x="2523510" y="1456928"/>
                <a:ext cx="160920" cy="150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0271B0A-82DC-D9F7-A410-5582D70919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4510" y="1448288"/>
                  <a:ext cx="178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C6B0FE0-6498-4F0B-DEB4-63C4CC195FCB}"/>
                    </a:ext>
                  </a:extLst>
                </p14:cNvPr>
                <p14:cNvContentPartPr/>
                <p14:nvPr/>
              </p14:nvContentPartPr>
              <p14:xfrm>
                <a:off x="3022830" y="1496888"/>
                <a:ext cx="153720" cy="118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C6B0FE0-6498-4F0B-DEB4-63C4CC195F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14190" y="1488248"/>
                  <a:ext cx="171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6E3CA8-BB65-C023-5662-3F980D4AF1CA}"/>
                    </a:ext>
                  </a:extLst>
                </p14:cNvPr>
                <p14:cNvContentPartPr/>
                <p14:nvPr/>
              </p14:nvContentPartPr>
              <p14:xfrm>
                <a:off x="3223710" y="1515608"/>
                <a:ext cx="77760" cy="104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6E3CA8-BB65-C023-5662-3F980D4AF1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14710" y="1506968"/>
                  <a:ext cx="95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126075D-112C-4453-B24E-A00DC298F12D}"/>
                    </a:ext>
                  </a:extLst>
                </p14:cNvPr>
                <p14:cNvContentPartPr/>
                <p14:nvPr/>
              </p14:nvContentPartPr>
              <p14:xfrm>
                <a:off x="3376710" y="1429568"/>
                <a:ext cx="10800" cy="51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126075D-112C-4453-B24E-A00DC298F1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68070" y="1420928"/>
                  <a:ext cx="28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81837F9-E838-A7EF-946E-A138F87202D2}"/>
                    </a:ext>
                  </a:extLst>
                </p14:cNvPr>
                <p14:cNvContentPartPr/>
                <p14:nvPr/>
              </p14:nvContentPartPr>
              <p14:xfrm>
                <a:off x="3429630" y="1421648"/>
                <a:ext cx="7920" cy="63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81837F9-E838-A7EF-946E-A138F87202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20630" y="1412648"/>
                  <a:ext cx="25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4F6E23-00B6-3B3A-C16C-24B0FCA4DB68}"/>
                    </a:ext>
                  </a:extLst>
                </p14:cNvPr>
                <p14:cNvContentPartPr/>
                <p14:nvPr/>
              </p14:nvContentPartPr>
              <p14:xfrm>
                <a:off x="3504870" y="1445768"/>
                <a:ext cx="120600" cy="221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4F6E23-00B6-3B3A-C16C-24B0FCA4DB6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95870" y="1437128"/>
                  <a:ext cx="138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66F290C-7993-6FDF-FE65-AE851D39A186}"/>
                    </a:ext>
                  </a:extLst>
                </p14:cNvPr>
                <p14:cNvContentPartPr/>
                <p14:nvPr/>
              </p14:nvContentPartPr>
              <p14:xfrm>
                <a:off x="2087550" y="1738448"/>
                <a:ext cx="105840" cy="195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66F290C-7993-6FDF-FE65-AE851D39A1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78910" y="1729808"/>
                  <a:ext cx="123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A75863E-ADE7-E09D-9E3B-9699515BBAD5}"/>
                    </a:ext>
                  </a:extLst>
                </p14:cNvPr>
                <p14:cNvContentPartPr/>
                <p14:nvPr/>
              </p14:nvContentPartPr>
              <p14:xfrm>
                <a:off x="2272590" y="1801088"/>
                <a:ext cx="40680" cy="186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A75863E-ADE7-E09D-9E3B-9699515BBAD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63590" y="1792088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15ED4F7-06CA-CC3F-F5C5-1024A8806378}"/>
                    </a:ext>
                  </a:extLst>
                </p14:cNvPr>
                <p14:cNvContentPartPr/>
                <p14:nvPr/>
              </p14:nvContentPartPr>
              <p14:xfrm>
                <a:off x="2262510" y="1821248"/>
                <a:ext cx="74160" cy="59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15ED4F7-06CA-CC3F-F5C5-1024A88063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53510" y="1812248"/>
                  <a:ext cx="91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56D5457-41CF-282D-AC86-5C75A19073DC}"/>
                    </a:ext>
                  </a:extLst>
                </p14:cNvPr>
                <p14:cNvContentPartPr/>
                <p14:nvPr/>
              </p14:nvContentPartPr>
              <p14:xfrm>
                <a:off x="2355390" y="1812608"/>
                <a:ext cx="103320" cy="74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56D5457-41CF-282D-AC86-5C75A19073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46390" y="1803608"/>
                  <a:ext cx="12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A3A27F-F2A5-20CE-61D0-A227E771A344}"/>
                    </a:ext>
                  </a:extLst>
                </p14:cNvPr>
                <p14:cNvContentPartPr/>
                <p14:nvPr/>
              </p14:nvContentPartPr>
              <p14:xfrm>
                <a:off x="2463030" y="1788488"/>
                <a:ext cx="30600" cy="105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A3A27F-F2A5-20CE-61D0-A227E771A3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4390" y="1779488"/>
                  <a:ext cx="48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5D4C59-7667-3DF5-7F9F-E01F63A949E6}"/>
                    </a:ext>
                  </a:extLst>
                </p14:cNvPr>
                <p14:cNvContentPartPr/>
                <p14:nvPr/>
              </p14:nvContentPartPr>
              <p14:xfrm>
                <a:off x="2528550" y="1821248"/>
                <a:ext cx="115920" cy="55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5D4C59-7667-3DF5-7F9F-E01F63A949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19550" y="1812608"/>
                  <a:ext cx="133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FBD7EF2-20FE-86C9-25FC-65EFB9A4EA56}"/>
                    </a:ext>
                  </a:extLst>
                </p14:cNvPr>
                <p14:cNvContentPartPr/>
                <p14:nvPr/>
              </p14:nvContentPartPr>
              <p14:xfrm>
                <a:off x="2601270" y="1746008"/>
                <a:ext cx="176040" cy="143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FBD7EF2-20FE-86C9-25FC-65EFB9A4EA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92270" y="1737368"/>
                  <a:ext cx="193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66FC06E-3735-BDDD-F8E9-75D299CBBC8B}"/>
                    </a:ext>
                  </a:extLst>
                </p14:cNvPr>
                <p14:cNvContentPartPr/>
                <p14:nvPr/>
              </p14:nvContentPartPr>
              <p14:xfrm>
                <a:off x="2874870" y="1738088"/>
                <a:ext cx="10440" cy="48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66FC06E-3735-BDDD-F8E9-75D299CBBC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65870" y="1729448"/>
                  <a:ext cx="28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952B7F5-6015-B4EE-DC34-1783F761FD63}"/>
                    </a:ext>
                  </a:extLst>
                </p14:cNvPr>
                <p14:cNvContentPartPr/>
                <p14:nvPr/>
              </p14:nvContentPartPr>
              <p14:xfrm>
                <a:off x="2919870" y="1739168"/>
                <a:ext cx="360" cy="55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952B7F5-6015-B4EE-DC34-1783F761FD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11230" y="1730528"/>
                  <a:ext cx="18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C67D34F-9D8A-6D03-5C14-F7D15CA41911}"/>
                    </a:ext>
                  </a:extLst>
                </p14:cNvPr>
                <p14:cNvContentPartPr/>
                <p14:nvPr/>
              </p14:nvContentPartPr>
              <p14:xfrm>
                <a:off x="3010230" y="1790648"/>
                <a:ext cx="153360" cy="87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C67D34F-9D8A-6D03-5C14-F7D15CA419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01590" y="1782008"/>
                  <a:ext cx="171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B10EC9-D419-82A1-D309-1A2B08CD0A88}"/>
                    </a:ext>
                  </a:extLst>
                </p14:cNvPr>
                <p14:cNvContentPartPr/>
                <p14:nvPr/>
              </p14:nvContentPartPr>
              <p14:xfrm>
                <a:off x="3228750" y="1782728"/>
                <a:ext cx="113760" cy="109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B10EC9-D419-82A1-D309-1A2B08CD0A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19750" y="1774088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0BC7825-06CC-6833-5604-FAF572561B6A}"/>
                    </a:ext>
                  </a:extLst>
                </p14:cNvPr>
                <p14:cNvContentPartPr/>
                <p14:nvPr/>
              </p14:nvContentPartPr>
              <p14:xfrm>
                <a:off x="3348990" y="1751768"/>
                <a:ext cx="10440" cy="41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0BC7825-06CC-6833-5604-FAF572561B6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40350" y="1743128"/>
                  <a:ext cx="28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CA4F94E-1622-A60F-81C0-77572F72C264}"/>
                    </a:ext>
                  </a:extLst>
                </p14:cNvPr>
                <p14:cNvContentPartPr/>
                <p14:nvPr/>
              </p14:nvContentPartPr>
              <p14:xfrm>
                <a:off x="3386790" y="1741688"/>
                <a:ext cx="7920" cy="55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CA4F94E-1622-A60F-81C0-77572F72C26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78150" y="1732688"/>
                  <a:ext cx="25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90A8FD-F483-9C4D-A42A-E15EE568C72B}"/>
                    </a:ext>
                  </a:extLst>
                </p14:cNvPr>
                <p14:cNvContentPartPr/>
                <p14:nvPr/>
              </p14:nvContentPartPr>
              <p14:xfrm>
                <a:off x="3514950" y="1771568"/>
                <a:ext cx="102600" cy="142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90A8FD-F483-9C4D-A42A-E15EE568C7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05950" y="1762928"/>
                  <a:ext cx="12024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3EE6475-B129-2BD3-2084-FC3E36F967EC}"/>
                  </a:ext>
                </a:extLst>
              </p14:cNvPr>
              <p14:cNvContentPartPr/>
              <p14:nvPr/>
            </p14:nvContentPartPr>
            <p14:xfrm>
              <a:off x="7741710" y="1324448"/>
              <a:ext cx="98640" cy="255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3EE6475-B129-2BD3-2084-FC3E36F967E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732710" y="1315448"/>
                <a:ext cx="1162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BCA4132-B781-CFA3-2980-1FDC7A6811CE}"/>
              </a:ext>
            </a:extLst>
          </p:cNvPr>
          <p:cNvGrpSpPr/>
          <p:nvPr/>
        </p:nvGrpSpPr>
        <p:grpSpPr>
          <a:xfrm>
            <a:off x="6270270" y="2492648"/>
            <a:ext cx="5326350" cy="2249340"/>
            <a:chOff x="6343470" y="2064248"/>
            <a:chExt cx="5326350" cy="2249340"/>
          </a:xfrm>
        </p:grpSpPr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0195F7EA-17EB-4E83-887A-D4DD85077085}"/>
                </a:ext>
              </a:extLst>
            </p:cNvPr>
            <p:cNvSpPr/>
            <p:nvPr/>
          </p:nvSpPr>
          <p:spPr bwMode="auto">
            <a:xfrm>
              <a:off x="6355770" y="3312218"/>
              <a:ext cx="5314050" cy="100137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endParaRPr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148764D0-78EE-ED9F-5E49-CA2612109C42}"/>
                </a:ext>
              </a:extLst>
            </p:cNvPr>
            <p:cNvSpPr/>
            <p:nvPr/>
          </p:nvSpPr>
          <p:spPr bwMode="auto">
            <a:xfrm>
              <a:off x="6343470" y="2064248"/>
              <a:ext cx="5314050" cy="100137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0853F4-0A1A-8B60-2CDD-16AA2A6FF388}"/>
                </a:ext>
              </a:extLst>
            </p:cNvPr>
            <p:cNvSpPr txBox="1"/>
            <p:nvPr/>
          </p:nvSpPr>
          <p:spPr>
            <a:xfrm>
              <a:off x="6477000" y="2157221"/>
              <a:ext cx="49691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Superclass reference can hold an object of subclass</a:t>
              </a:r>
              <a:endParaRPr lang="en-CA" dirty="0">
                <a:latin typeface="+mn-lt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87CB484-1157-F8BE-E640-D9CCA6529429}"/>
                </a:ext>
              </a:extLst>
            </p:cNvPr>
            <p:cNvSpPr txBox="1"/>
            <p:nvPr/>
          </p:nvSpPr>
          <p:spPr>
            <a:xfrm>
              <a:off x="6470910" y="3366159"/>
              <a:ext cx="49691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Methods are called depending on the object and not the reference</a:t>
              </a:r>
              <a:endParaRPr lang="en-CA" dirty="0">
                <a:latin typeface="+mn-lt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8476C87-BAAE-583F-B374-7B58334AA36B}"/>
              </a:ext>
            </a:extLst>
          </p:cNvPr>
          <p:cNvGrpSpPr/>
          <p:nvPr/>
        </p:nvGrpSpPr>
        <p:grpSpPr>
          <a:xfrm>
            <a:off x="2912280" y="1420860"/>
            <a:ext cx="84600" cy="75240"/>
            <a:chOff x="2912280" y="1420860"/>
            <a:chExt cx="8460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E5854FA-A5F8-3911-CAF8-F7FC179701AD}"/>
                    </a:ext>
                  </a:extLst>
                </p14:cNvPr>
                <p14:cNvContentPartPr/>
                <p14:nvPr/>
              </p14:nvContentPartPr>
              <p14:xfrm>
                <a:off x="2912280" y="1432020"/>
                <a:ext cx="24480" cy="49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E5854FA-A5F8-3911-CAF8-F7FC179701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03640" y="1423020"/>
                  <a:ext cx="42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19E8655-36B8-EFB5-7251-9BCCF1876B7D}"/>
                    </a:ext>
                  </a:extLst>
                </p14:cNvPr>
                <p14:cNvContentPartPr/>
                <p14:nvPr/>
              </p14:nvContentPartPr>
              <p14:xfrm>
                <a:off x="2964480" y="1420860"/>
                <a:ext cx="32400" cy="7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19E8655-36B8-EFB5-7251-9BCCF1876B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55840" y="1411860"/>
                  <a:ext cx="500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D21A2FA-71C5-28FA-60A0-9D948456C9A7}"/>
              </a:ext>
            </a:extLst>
          </p:cNvPr>
          <p:cNvGrpSpPr/>
          <p:nvPr/>
        </p:nvGrpSpPr>
        <p:grpSpPr>
          <a:xfrm>
            <a:off x="4254683" y="1091460"/>
            <a:ext cx="3321427" cy="880628"/>
            <a:chOff x="4254683" y="1091460"/>
            <a:chExt cx="3321427" cy="8806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283642-D2C1-81D1-F8CC-AC96CB341E2A}"/>
                    </a:ext>
                  </a:extLst>
                </p14:cNvPr>
                <p14:cNvContentPartPr/>
                <p14:nvPr/>
              </p14:nvContentPartPr>
              <p14:xfrm>
                <a:off x="4505603" y="1750538"/>
                <a:ext cx="140760" cy="7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283642-D2C1-81D1-F8CC-AC96CB341E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96963" y="1741898"/>
                  <a:ext cx="15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3FE63F-E3FF-5AC5-F41E-98979FCC7723}"/>
                    </a:ext>
                  </a:extLst>
                </p14:cNvPr>
                <p14:cNvContentPartPr/>
                <p14:nvPr/>
              </p14:nvContentPartPr>
              <p14:xfrm>
                <a:off x="4689203" y="1732178"/>
                <a:ext cx="112320" cy="10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3FE63F-E3FF-5AC5-F41E-98979FCC7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80563" y="1723178"/>
                  <a:ext cx="12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A7BD39-9A12-0126-0BF3-B70D4DAA3B3C}"/>
                    </a:ext>
                  </a:extLst>
                </p14:cNvPr>
                <p14:cNvContentPartPr/>
                <p14:nvPr/>
              </p14:nvContentPartPr>
              <p14:xfrm>
                <a:off x="6051870" y="1429568"/>
                <a:ext cx="101520" cy="119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A7BD39-9A12-0126-0BF3-B70D4DAA3B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43230" y="1420568"/>
                  <a:ext cx="119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C89A4CE-ACE5-50D3-F338-E621FD6A541A}"/>
                    </a:ext>
                  </a:extLst>
                </p14:cNvPr>
                <p14:cNvContentPartPr/>
                <p14:nvPr/>
              </p14:nvContentPartPr>
              <p14:xfrm>
                <a:off x="6317550" y="1423808"/>
                <a:ext cx="81360" cy="149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C89A4CE-ACE5-50D3-F338-E621FD6A54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08910" y="1415168"/>
                  <a:ext cx="99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89F8D0E-3877-A67E-E633-DEC04CFE000A}"/>
                    </a:ext>
                  </a:extLst>
                </p14:cNvPr>
                <p14:cNvContentPartPr/>
                <p14:nvPr/>
              </p14:nvContentPartPr>
              <p14:xfrm>
                <a:off x="6285510" y="1502648"/>
                <a:ext cx="57960" cy="7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89F8D0E-3877-A67E-E633-DEC04CFE00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76870" y="1494008"/>
                  <a:ext cx="75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F7999A1-2F7A-8C48-0008-E51F85F9CCE6}"/>
                    </a:ext>
                  </a:extLst>
                </p14:cNvPr>
                <p14:cNvContentPartPr/>
                <p14:nvPr/>
              </p14:nvContentPartPr>
              <p14:xfrm>
                <a:off x="6285510" y="1500488"/>
                <a:ext cx="171000" cy="72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F7999A1-2F7A-8C48-0008-E51F85F9CC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76870" y="1491488"/>
                  <a:ext cx="188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8B9CDA-62FB-051C-C8C2-56F54CFDDBA4}"/>
                    </a:ext>
                  </a:extLst>
                </p14:cNvPr>
                <p14:cNvContentPartPr/>
                <p14:nvPr/>
              </p14:nvContentPartPr>
              <p14:xfrm>
                <a:off x="6470910" y="1496168"/>
                <a:ext cx="109800" cy="78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8B9CDA-62FB-051C-C8C2-56F54CFDDBA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61910" y="1487168"/>
                  <a:ext cx="12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BB7E1A3-624E-B62E-F01E-E025D7E7A941}"/>
                    </a:ext>
                  </a:extLst>
                </p14:cNvPr>
                <p14:cNvContentPartPr/>
                <p14:nvPr/>
              </p14:nvContentPartPr>
              <p14:xfrm>
                <a:off x="6584310" y="1486088"/>
                <a:ext cx="256320" cy="82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BB7E1A3-624E-B62E-F01E-E025D7E7A94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75670" y="1477088"/>
                  <a:ext cx="273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DEB603-3BBD-5C1D-1595-77F9343001D1}"/>
                    </a:ext>
                  </a:extLst>
                </p14:cNvPr>
                <p14:cNvContentPartPr/>
                <p14:nvPr/>
              </p14:nvContentPartPr>
              <p14:xfrm>
                <a:off x="6947910" y="1429568"/>
                <a:ext cx="96480" cy="88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DEB603-3BBD-5C1D-1595-77F9343001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39270" y="1420568"/>
                  <a:ext cx="114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CF0BC9-FA8E-52E9-54A2-49A2850C1140}"/>
                    </a:ext>
                  </a:extLst>
                </p14:cNvPr>
                <p14:cNvContentPartPr/>
                <p14:nvPr/>
              </p14:nvContentPartPr>
              <p14:xfrm>
                <a:off x="7103790" y="1452608"/>
                <a:ext cx="113040" cy="70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CF0BC9-FA8E-52E9-54A2-49A2850C11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95150" y="1443608"/>
                  <a:ext cx="130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4773490-934D-F1B8-28D7-3F182E7FA211}"/>
                    </a:ext>
                  </a:extLst>
                </p14:cNvPr>
                <p14:cNvContentPartPr/>
                <p14:nvPr/>
              </p14:nvContentPartPr>
              <p14:xfrm>
                <a:off x="7271910" y="1386368"/>
                <a:ext cx="116640" cy="129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4773490-934D-F1B8-28D7-3F182E7FA2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63270" y="1377368"/>
                  <a:ext cx="134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137CFE4-F506-D929-77D8-7F552FFD0389}"/>
                    </a:ext>
                  </a:extLst>
                </p14:cNvPr>
                <p14:cNvContentPartPr/>
                <p14:nvPr/>
              </p14:nvContentPartPr>
              <p14:xfrm>
                <a:off x="7497990" y="1358648"/>
                <a:ext cx="18000" cy="66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137CFE4-F506-D929-77D8-7F552FFD03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88990" y="1350008"/>
                  <a:ext cx="35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0659541-2EDF-F618-0B96-64ABB5C9DFCA}"/>
                    </a:ext>
                  </a:extLst>
                </p14:cNvPr>
                <p14:cNvContentPartPr/>
                <p14:nvPr/>
              </p14:nvContentPartPr>
              <p14:xfrm>
                <a:off x="7550550" y="1349648"/>
                <a:ext cx="25560" cy="84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0659541-2EDF-F618-0B96-64ABB5C9DF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41910" y="1340648"/>
                  <a:ext cx="43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FDBE25-21AA-5C1D-D0E5-EA307EC2635D}"/>
                    </a:ext>
                  </a:extLst>
                </p14:cNvPr>
                <p14:cNvContentPartPr/>
                <p14:nvPr/>
              </p14:nvContentPartPr>
              <p14:xfrm>
                <a:off x="4254683" y="1220978"/>
                <a:ext cx="129240" cy="134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FDBE25-21AA-5C1D-D0E5-EA307EC2635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45683" y="1211978"/>
                  <a:ext cx="146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E77EC3-5EA6-13E3-CB2C-F24072496690}"/>
                    </a:ext>
                  </a:extLst>
                </p14:cNvPr>
                <p14:cNvContentPartPr/>
                <p14:nvPr/>
              </p14:nvContentPartPr>
              <p14:xfrm>
                <a:off x="4405163" y="1259138"/>
                <a:ext cx="364680" cy="11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E77EC3-5EA6-13E3-CB2C-F240724966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6523" y="1250498"/>
                  <a:ext cx="382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9EC327-6375-1320-DE5F-C05E5D7716DF}"/>
                    </a:ext>
                  </a:extLst>
                </p14:cNvPr>
                <p14:cNvContentPartPr/>
                <p14:nvPr/>
              </p14:nvContentPartPr>
              <p14:xfrm>
                <a:off x="4904843" y="1174178"/>
                <a:ext cx="102960" cy="15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9EC327-6375-1320-DE5F-C05E5D7716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95843" y="1165178"/>
                  <a:ext cx="120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D36237-F85D-CF07-6DA2-61CC0AA65378}"/>
                    </a:ext>
                  </a:extLst>
                </p14:cNvPr>
                <p14:cNvContentPartPr/>
                <p14:nvPr/>
              </p14:nvContentPartPr>
              <p14:xfrm>
                <a:off x="5025083" y="1264538"/>
                <a:ext cx="12600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D36237-F85D-CF07-6DA2-61CC0AA653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16443" y="1255898"/>
                  <a:ext cx="143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309DDB-A725-FFFF-3EB0-8694F3B45F4F}"/>
                    </a:ext>
                  </a:extLst>
                </p14:cNvPr>
                <p14:cNvContentPartPr/>
                <p14:nvPr/>
              </p14:nvContentPartPr>
              <p14:xfrm>
                <a:off x="5155763" y="1199018"/>
                <a:ext cx="155880" cy="13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309DDB-A725-FFFF-3EB0-8694F3B45F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46763" y="1190378"/>
                  <a:ext cx="173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FA531F1-DE2F-2B30-7665-92E575C33B93}"/>
                    </a:ext>
                  </a:extLst>
                </p14:cNvPr>
                <p14:cNvContentPartPr/>
                <p14:nvPr/>
              </p14:nvContentPartPr>
              <p14:xfrm>
                <a:off x="4930470" y="1442168"/>
                <a:ext cx="51480" cy="207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FA531F1-DE2F-2B30-7665-92E575C33B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21470" y="1433528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7E1D93B-5A57-E0E6-FF47-0B495F960822}"/>
                    </a:ext>
                  </a:extLst>
                </p14:cNvPr>
                <p14:cNvContentPartPr/>
                <p14:nvPr/>
              </p14:nvContentPartPr>
              <p14:xfrm>
                <a:off x="5186430" y="1517768"/>
                <a:ext cx="5400" cy="144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7E1D93B-5A57-E0E6-FF47-0B495F9608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77430" y="1508768"/>
                  <a:ext cx="23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F491491-E6F6-6A28-224F-CF6D1194E65D}"/>
                    </a:ext>
                  </a:extLst>
                </p14:cNvPr>
                <p14:cNvContentPartPr/>
                <p14:nvPr/>
              </p14:nvContentPartPr>
              <p14:xfrm>
                <a:off x="5125950" y="1519928"/>
                <a:ext cx="123840" cy="81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F491491-E6F6-6A28-224F-CF6D1194E6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17310" y="1511288"/>
                  <a:ext cx="141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64D319D-5835-815C-AA2C-85F72814C5AF}"/>
                    </a:ext>
                  </a:extLst>
                </p14:cNvPr>
                <p14:cNvContentPartPr/>
                <p14:nvPr/>
              </p14:nvContentPartPr>
              <p14:xfrm>
                <a:off x="5256630" y="1504808"/>
                <a:ext cx="105840" cy="85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64D319D-5835-815C-AA2C-85F72814C5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7990" y="1495808"/>
                  <a:ext cx="123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530AF6D-B7E2-EE81-8129-F1B21BEC4C2D}"/>
                    </a:ext>
                  </a:extLst>
                </p14:cNvPr>
                <p14:cNvContentPartPr/>
                <p14:nvPr/>
              </p14:nvContentPartPr>
              <p14:xfrm>
                <a:off x="5324310" y="1469528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530AF6D-B7E2-EE81-8129-F1B21BEC4C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5670" y="14608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ECE78B3-A030-2397-75D4-F0F8B9BF675A}"/>
                    </a:ext>
                  </a:extLst>
                </p14:cNvPr>
                <p14:cNvContentPartPr/>
                <p14:nvPr/>
              </p14:nvContentPartPr>
              <p14:xfrm>
                <a:off x="5377230" y="1499408"/>
                <a:ext cx="14076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ECE78B3-A030-2397-75D4-F0F8B9BF67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68230" y="1490408"/>
                  <a:ext cx="158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D4C5A1E-B9CB-E582-34A0-64AEC56F9EB1}"/>
                    </a:ext>
                  </a:extLst>
                </p14:cNvPr>
                <p14:cNvContentPartPr/>
                <p14:nvPr/>
              </p14:nvContentPartPr>
              <p14:xfrm>
                <a:off x="5467590" y="1435328"/>
                <a:ext cx="206280" cy="139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D4C5A1E-B9CB-E582-34A0-64AEC56F9EB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58590" y="1426688"/>
                  <a:ext cx="223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1D33B2C-9F2C-3E71-740C-BDF5BEA05861}"/>
                    </a:ext>
                  </a:extLst>
                </p14:cNvPr>
                <p14:cNvContentPartPr/>
                <p14:nvPr/>
              </p14:nvContentPartPr>
              <p14:xfrm>
                <a:off x="5840910" y="1472048"/>
                <a:ext cx="173880" cy="75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1D33B2C-9F2C-3E71-740C-BDF5BEA0586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832270" y="1463048"/>
                  <a:ext cx="191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AB8FD05-4E68-D20A-58C7-67781A16293E}"/>
                    </a:ext>
                  </a:extLst>
                </p14:cNvPr>
                <p14:cNvContentPartPr/>
                <p14:nvPr/>
              </p14:nvContentPartPr>
              <p14:xfrm>
                <a:off x="5721390" y="1362608"/>
                <a:ext cx="48240" cy="42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AB8FD05-4E68-D20A-58C7-67781A16293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712390" y="1353608"/>
                  <a:ext cx="65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922AD32-6C20-8E2F-08E1-F5D59F77E0CE}"/>
                    </a:ext>
                  </a:extLst>
                </p14:cNvPr>
                <p14:cNvContentPartPr/>
                <p14:nvPr/>
              </p14:nvContentPartPr>
              <p14:xfrm>
                <a:off x="5731110" y="1355408"/>
                <a:ext cx="63000" cy="60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922AD32-6C20-8E2F-08E1-F5D59F77E0C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22110" y="1346408"/>
                  <a:ext cx="80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2925F5C-A105-A209-EDFF-E8AEA26D1814}"/>
                    </a:ext>
                  </a:extLst>
                </p14:cNvPr>
                <p14:cNvContentPartPr/>
                <p14:nvPr/>
              </p14:nvContentPartPr>
              <p14:xfrm>
                <a:off x="4965390" y="1738088"/>
                <a:ext cx="63000" cy="14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2925F5C-A105-A209-EDFF-E8AEA26D181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956750" y="1729448"/>
                  <a:ext cx="80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DD86D34-AFAA-34DA-5E41-C910651E2A75}"/>
                    </a:ext>
                  </a:extLst>
                </p14:cNvPr>
                <p14:cNvContentPartPr/>
                <p14:nvPr/>
              </p14:nvContentPartPr>
              <p14:xfrm>
                <a:off x="5169870" y="1796408"/>
                <a:ext cx="93240" cy="175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DD86D34-AFAA-34DA-5E41-C910651E2A7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60870" y="1787768"/>
                  <a:ext cx="110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94055F0-2F63-E420-F23B-B7E7E863950F}"/>
                    </a:ext>
                  </a:extLst>
                </p14:cNvPr>
                <p14:cNvContentPartPr/>
                <p14:nvPr/>
              </p14:nvContentPartPr>
              <p14:xfrm>
                <a:off x="5294430" y="1806848"/>
                <a:ext cx="105840" cy="76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94055F0-2F63-E420-F23B-B7E7E863950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285430" y="1797848"/>
                  <a:ext cx="123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4D192CD-E817-FB9E-6EEB-44102BBCC738}"/>
                    </a:ext>
                  </a:extLst>
                </p14:cNvPr>
                <p14:cNvContentPartPr/>
                <p14:nvPr/>
              </p14:nvContentPartPr>
              <p14:xfrm>
                <a:off x="5382270" y="1772648"/>
                <a:ext cx="5400" cy="41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4D192CD-E817-FB9E-6EEB-44102BBCC73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73270" y="1763648"/>
                  <a:ext cx="23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2996540-CBC2-EFFC-074F-297A890B95D6}"/>
                    </a:ext>
                  </a:extLst>
                </p14:cNvPr>
                <p14:cNvContentPartPr/>
                <p14:nvPr/>
              </p14:nvContentPartPr>
              <p14:xfrm>
                <a:off x="5424750" y="1734128"/>
                <a:ext cx="243720" cy="13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2996540-CBC2-EFFC-074F-297A890B95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16110" y="1725488"/>
                  <a:ext cx="261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8E27E1-219C-B901-6240-E13B0941F3FB}"/>
                    </a:ext>
                  </a:extLst>
                </p14:cNvPr>
                <p14:cNvContentPartPr/>
                <p14:nvPr/>
              </p14:nvContentPartPr>
              <p14:xfrm>
                <a:off x="5881590" y="1794608"/>
                <a:ext cx="183600" cy="69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8E27E1-219C-B901-6240-E13B0941F3F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72590" y="1785608"/>
                  <a:ext cx="201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D80053B-0712-B5E7-15E3-99A3F548C5C2}"/>
                    </a:ext>
                  </a:extLst>
                </p14:cNvPr>
                <p14:cNvContentPartPr/>
                <p14:nvPr/>
              </p14:nvContentPartPr>
              <p14:xfrm>
                <a:off x="6100110" y="1743848"/>
                <a:ext cx="105480" cy="11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D80053B-0712-B5E7-15E3-99A3F548C5C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91110" y="1735208"/>
                  <a:ext cx="123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580E80-965F-B613-723E-6C23715D83F4}"/>
                    </a:ext>
                  </a:extLst>
                </p14:cNvPr>
                <p14:cNvContentPartPr/>
                <p14:nvPr/>
              </p14:nvContentPartPr>
              <p14:xfrm>
                <a:off x="6320790" y="1683368"/>
                <a:ext cx="33120" cy="59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580E80-965F-B613-723E-6C23715D83F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12150" y="1674368"/>
                  <a:ext cx="50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474960-79E2-6C6F-056E-08AE2403075A}"/>
                    </a:ext>
                  </a:extLst>
                </p14:cNvPr>
                <p14:cNvContentPartPr/>
                <p14:nvPr/>
              </p14:nvContentPartPr>
              <p14:xfrm>
                <a:off x="6333390" y="1693448"/>
                <a:ext cx="60480" cy="67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474960-79E2-6C6F-056E-08AE2403075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24390" y="1684808"/>
                  <a:ext cx="78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8F1A399-A3C4-845B-DD89-84CE6003BDDC}"/>
                    </a:ext>
                  </a:extLst>
                </p14:cNvPr>
                <p14:cNvContentPartPr/>
                <p14:nvPr/>
              </p14:nvContentPartPr>
              <p14:xfrm>
                <a:off x="5785110" y="1709648"/>
                <a:ext cx="41760" cy="47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8F1A399-A3C4-845B-DD89-84CE6003BDD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76110" y="1700648"/>
                  <a:ext cx="59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BA4541F-BDF5-5DF7-17C7-8062CBEF4541}"/>
                    </a:ext>
                  </a:extLst>
                </p14:cNvPr>
                <p14:cNvContentPartPr/>
                <p14:nvPr/>
              </p14:nvContentPartPr>
              <p14:xfrm>
                <a:off x="5781150" y="1723328"/>
                <a:ext cx="60480" cy="58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BA4541F-BDF5-5DF7-17C7-8062CBEF454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72510" y="1714688"/>
                  <a:ext cx="78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2308B66-8D0D-5E08-DA21-D1A4E50068E1}"/>
                    </a:ext>
                  </a:extLst>
                </p14:cNvPr>
                <p14:cNvContentPartPr/>
                <p14:nvPr/>
              </p14:nvContentPartPr>
              <p14:xfrm>
                <a:off x="6453990" y="1707848"/>
                <a:ext cx="91440" cy="222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2308B66-8D0D-5E08-DA21-D1A4E50068E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44990" y="1698848"/>
                  <a:ext cx="10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BBB5C2A-731B-F262-B272-8E7FBAF25DD4}"/>
                    </a:ext>
                  </a:extLst>
                </p14:cNvPr>
                <p14:cNvContentPartPr/>
                <p14:nvPr/>
              </p14:nvContentPartPr>
              <p14:xfrm>
                <a:off x="5514360" y="1179300"/>
                <a:ext cx="241200" cy="125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BBB5C2A-731B-F262-B272-8E7FBAF25D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05720" y="1170300"/>
                  <a:ext cx="258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12EA536-FC65-316F-1687-25827350EDA9}"/>
                    </a:ext>
                  </a:extLst>
                </p14:cNvPr>
                <p14:cNvContentPartPr/>
                <p14:nvPr/>
              </p14:nvContentPartPr>
              <p14:xfrm>
                <a:off x="5631000" y="1214220"/>
                <a:ext cx="104760" cy="90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12EA536-FC65-316F-1687-25827350EDA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22000" y="1205220"/>
                  <a:ext cx="122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F8F923-1056-83BF-F13A-6B50ADEF207F}"/>
                    </a:ext>
                  </a:extLst>
                </p14:cNvPr>
                <p14:cNvContentPartPr/>
                <p14:nvPr/>
              </p14:nvContentPartPr>
              <p14:xfrm>
                <a:off x="5779680" y="1126380"/>
                <a:ext cx="16560" cy="170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F8F923-1056-83BF-F13A-6B50ADEF207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770680" y="1117380"/>
                  <a:ext cx="34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27DEE6-7E49-C102-039B-E47BF93D88DE}"/>
                    </a:ext>
                  </a:extLst>
                </p14:cNvPr>
                <p14:cNvContentPartPr/>
                <p14:nvPr/>
              </p14:nvContentPartPr>
              <p14:xfrm>
                <a:off x="5715240" y="1165620"/>
                <a:ext cx="425880" cy="110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27DEE6-7E49-C102-039B-E47BF93D88D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06600" y="1156620"/>
                  <a:ext cx="443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EF75867-8FB2-57B1-5057-7632A0B019BC}"/>
                    </a:ext>
                  </a:extLst>
                </p14:cNvPr>
                <p14:cNvContentPartPr/>
                <p14:nvPr/>
              </p14:nvContentPartPr>
              <p14:xfrm>
                <a:off x="6153000" y="1120260"/>
                <a:ext cx="149040" cy="175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EF75867-8FB2-57B1-5057-7632A0B019B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44360" y="1111260"/>
                  <a:ext cx="166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859699A-ECD1-A128-18B9-6CCB34304FB4}"/>
                    </a:ext>
                  </a:extLst>
                </p14:cNvPr>
                <p14:cNvContentPartPr/>
                <p14:nvPr/>
              </p14:nvContentPartPr>
              <p14:xfrm>
                <a:off x="6317520" y="1184700"/>
                <a:ext cx="114480" cy="152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859699A-ECD1-A128-18B9-6CCB34304FB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08520" y="1176060"/>
                  <a:ext cx="132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2E0D115-0901-02D1-A6CA-7215761A90BA}"/>
                    </a:ext>
                  </a:extLst>
                </p14:cNvPr>
                <p14:cNvContentPartPr/>
                <p14:nvPr/>
              </p14:nvContentPartPr>
              <p14:xfrm>
                <a:off x="6677520" y="1091460"/>
                <a:ext cx="131760" cy="172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2E0D115-0901-02D1-A6CA-7215761A90B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68520" y="1082820"/>
                  <a:ext cx="149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28A7BD2-BE75-BEEC-8249-0C26339A0465}"/>
                    </a:ext>
                  </a:extLst>
                </p14:cNvPr>
                <p14:cNvContentPartPr/>
                <p14:nvPr/>
              </p14:nvContentPartPr>
              <p14:xfrm>
                <a:off x="6855720" y="1175700"/>
                <a:ext cx="156960" cy="77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28A7BD2-BE75-BEEC-8249-0C26339A046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47080" y="1166700"/>
                  <a:ext cx="174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2532F09-BB11-7FC8-E8D0-CA6C62D49FC3}"/>
                    </a:ext>
                  </a:extLst>
                </p14:cNvPr>
                <p14:cNvContentPartPr/>
                <p14:nvPr/>
              </p14:nvContentPartPr>
              <p14:xfrm>
                <a:off x="7067400" y="1170300"/>
                <a:ext cx="33840" cy="120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2532F09-BB11-7FC8-E8D0-CA6C62D49FC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58760" y="1161300"/>
                  <a:ext cx="5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B5CF9E9-90A7-608E-559E-0E0206488DA7}"/>
                    </a:ext>
                  </a:extLst>
                </p14:cNvPr>
                <p14:cNvContentPartPr/>
                <p14:nvPr/>
              </p14:nvContentPartPr>
              <p14:xfrm>
                <a:off x="7012320" y="1155540"/>
                <a:ext cx="137160" cy="83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B5CF9E9-90A7-608E-559E-0E0206488DA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03320" y="1146900"/>
                  <a:ext cx="154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CE2B04D-5A9F-B61C-A541-543F0A4D2CD2}"/>
                    </a:ext>
                  </a:extLst>
                </p14:cNvPr>
                <p14:cNvContentPartPr/>
                <p14:nvPr/>
              </p14:nvContentPartPr>
              <p14:xfrm>
                <a:off x="7161000" y="1146180"/>
                <a:ext cx="120960" cy="100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CE2B04D-5A9F-B61C-A541-543F0A4D2CD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52000" y="1137180"/>
                  <a:ext cx="138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CEA2E01-4758-E8EE-4736-D53E4C68C3E5}"/>
                    </a:ext>
                  </a:extLst>
                </p14:cNvPr>
                <p14:cNvContentPartPr/>
                <p14:nvPr/>
              </p14:nvContentPartPr>
              <p14:xfrm>
                <a:off x="7329480" y="1137540"/>
                <a:ext cx="221400" cy="120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CEA2E01-4758-E8EE-4736-D53E4C68C3E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20840" y="1128900"/>
                  <a:ext cx="239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FA7507B-3FE8-05F9-4661-7877E5CC3784}"/>
                    </a:ext>
                  </a:extLst>
                </p14:cNvPr>
                <p14:cNvContentPartPr/>
                <p14:nvPr/>
              </p14:nvContentPartPr>
              <p14:xfrm>
                <a:off x="5715240" y="1372980"/>
                <a:ext cx="132840" cy="33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FA7507B-3FE8-05F9-4661-7877E5CC378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06600" y="1363980"/>
                  <a:ext cx="1504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6B07228-C13A-E1AF-20D3-238E13A4A96E}"/>
                  </a:ext>
                </a:extLst>
              </p14:cNvPr>
              <p14:cNvContentPartPr/>
              <p14:nvPr/>
            </p14:nvContentPartPr>
            <p14:xfrm>
              <a:off x="5687160" y="1709580"/>
              <a:ext cx="72720" cy="680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6B07228-C13A-E1AF-20D3-238E13A4A96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678520" y="1700940"/>
                <a:ext cx="90360" cy="85680"/>
              </a:xfrm>
              <a:prstGeom prst="rect">
                <a:avLst/>
              </a:prstGeom>
            </p:spPr>
          </p:pic>
        </mc:Fallback>
      </mc:AlternateContent>
      <p:sp>
        <p:nvSpPr>
          <p:cNvPr id="268" name="TextBox 267">
            <a:extLst>
              <a:ext uri="{FF2B5EF4-FFF2-40B4-BE49-F238E27FC236}">
                <a16:creationId xmlns:a16="http://schemas.microsoft.com/office/drawing/2014/main" id="{FE3E63CC-E798-BF95-34F0-729831067131}"/>
              </a:ext>
            </a:extLst>
          </p:cNvPr>
          <p:cNvSpPr txBox="1"/>
          <p:nvPr/>
        </p:nvSpPr>
        <p:spPr>
          <a:xfrm>
            <a:off x="1230828" y="5126476"/>
            <a:ext cx="905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To summarize: parent reference holding child object calling overridden methods. This is </a:t>
            </a:r>
            <a:r>
              <a:rPr lang="en-US" sz="2000" b="1" dirty="0">
                <a:latin typeface="+mn-lt"/>
              </a:rPr>
              <a:t>Runtime Polymorphism</a:t>
            </a:r>
            <a:endParaRPr lang="en-CA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24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6E3B0-F858-F842-8700-34D58F42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4" name="Picture 3" descr="A cup of coffee on a blue background&#10;&#10;Description automatically generated">
            <a:extLst>
              <a:ext uri="{FF2B5EF4-FFF2-40B4-BE49-F238E27FC236}">
                <a16:creationId xmlns:a16="http://schemas.microsoft.com/office/drawing/2014/main" id="{897C9964-DFDF-5B77-CF37-D8B6BB72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" y="1371600"/>
            <a:ext cx="10363200" cy="4876800"/>
          </a:xfrm>
        </p:spPr>
        <p:txBody>
          <a:bodyPr/>
          <a:lstStyle/>
          <a:p>
            <a:r>
              <a:rPr lang="en-US" dirty="0"/>
              <a:t>Learn JAVA Programming – Beginner to Master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https://www.udemy.com/course/java-se-programming/?couponCode=LETSLEARNNOWPP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/>
              <a:t>Ella Noyes’ </a:t>
            </a:r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https://www.w3schools.com/java/java_polymorphism.asp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2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8" y="1371600"/>
            <a:ext cx="10363200" cy="41148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Inheritance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Polymorphism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Abstract Classes</a:t>
            </a:r>
          </a:p>
        </p:txBody>
      </p:sp>
    </p:spTree>
    <p:extLst>
      <p:ext uri="{BB962C8B-B14F-4D97-AF65-F5344CB8AC3E}">
        <p14:creationId xmlns:p14="http://schemas.microsoft.com/office/powerpoint/2010/main" val="28175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Design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8" y="1448086"/>
            <a:ext cx="7469455" cy="101201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Generalization (bottom-up approach)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Specialization (top-down approach) -&gt; </a:t>
            </a:r>
            <a:r>
              <a:rPr lang="en-US" sz="2000" b="1" dirty="0"/>
              <a:t>Inheritance</a:t>
            </a:r>
            <a:r>
              <a:rPr lang="en-US" sz="2000" dirty="0"/>
              <a:t> in Java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A989EA-EB36-5756-43DE-B14F863FE0CB}"/>
                  </a:ext>
                </a:extLst>
              </p14:cNvPr>
              <p14:cNvContentPartPr/>
              <p14:nvPr/>
            </p14:nvContentPartPr>
            <p14:xfrm>
              <a:off x="1860059" y="-42201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A989EA-EB36-5756-43DE-B14F863FE0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2059" y="-43965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9AD5ECD-4F70-4438-7C54-AEEE52238C83}"/>
              </a:ext>
            </a:extLst>
          </p:cNvPr>
          <p:cNvGrpSpPr/>
          <p:nvPr/>
        </p:nvGrpSpPr>
        <p:grpSpPr>
          <a:xfrm>
            <a:off x="825341" y="4748638"/>
            <a:ext cx="1085044" cy="238312"/>
            <a:chOff x="825341" y="4748638"/>
            <a:chExt cx="1085044" cy="2383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21839A-32C5-C89D-684A-F332A7EE2263}"/>
                    </a:ext>
                  </a:extLst>
                </p14:cNvPr>
                <p14:cNvContentPartPr/>
                <p14:nvPr/>
              </p14:nvContentPartPr>
              <p14:xfrm>
                <a:off x="914400" y="4758932"/>
                <a:ext cx="30656" cy="203404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21839A-32C5-C89D-684A-F332A7EE22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367" y="4740963"/>
                  <a:ext cx="66361" cy="23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1669C3-6DD7-9BDC-01C1-02F95D09AB4A}"/>
                    </a:ext>
                  </a:extLst>
                </p14:cNvPr>
                <p14:cNvContentPartPr/>
                <p14:nvPr/>
              </p14:nvContentPartPr>
              <p14:xfrm>
                <a:off x="825341" y="4788917"/>
                <a:ext cx="366754" cy="198033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1669C3-6DD7-9BDC-01C1-02F95D09AB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7345" y="4770947"/>
                  <a:ext cx="402386" cy="233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7BF97B-7322-612B-121F-B90629BEE739}"/>
                    </a:ext>
                  </a:extLst>
                </p14:cNvPr>
                <p14:cNvContentPartPr/>
                <p14:nvPr/>
              </p14:nvContentPartPr>
              <p14:xfrm>
                <a:off x="1183367" y="4748638"/>
                <a:ext cx="332517" cy="178118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7BF97B-7322-612B-121F-B90629BEE7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5374" y="4730646"/>
                  <a:ext cx="368144" cy="213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DDA94E-3927-E6F4-93FB-9E834C3B863D}"/>
                    </a:ext>
                  </a:extLst>
                </p14:cNvPr>
                <p14:cNvContentPartPr/>
                <p14:nvPr/>
              </p14:nvContentPartPr>
              <p14:xfrm>
                <a:off x="1554372" y="4781308"/>
                <a:ext cx="356013" cy="16782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DDA94E-3927-E6F4-93FB-9E834C3B86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6373" y="4763340"/>
                  <a:ext cx="391650" cy="2034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4224C-F2D1-286A-6457-8FD3249E82FE}"/>
              </a:ext>
            </a:extLst>
          </p:cNvPr>
          <p:cNvGrpSpPr/>
          <p:nvPr/>
        </p:nvGrpSpPr>
        <p:grpSpPr>
          <a:xfrm>
            <a:off x="2355009" y="4782203"/>
            <a:ext cx="1430091" cy="388683"/>
            <a:chOff x="2355009" y="4782203"/>
            <a:chExt cx="1430091" cy="3886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4EC1CC-AE79-F5EB-529C-0D7A227CBA11}"/>
                    </a:ext>
                  </a:extLst>
                </p14:cNvPr>
                <p14:cNvContentPartPr/>
                <p14:nvPr/>
              </p14:nvContentPartPr>
              <p14:xfrm>
                <a:off x="2355009" y="4782203"/>
                <a:ext cx="175656" cy="169839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4EC1CC-AE79-F5EB-529C-0D7A227CBA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7048" y="4764212"/>
                  <a:ext cx="211218" cy="205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5FCE68-790E-685C-3E9E-3DE8755C12F5}"/>
                    </a:ext>
                  </a:extLst>
                </p14:cNvPr>
                <p14:cNvContentPartPr/>
                <p14:nvPr/>
              </p14:nvContentPartPr>
              <p14:xfrm>
                <a:off x="2556398" y="4814873"/>
                <a:ext cx="649818" cy="147462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5FCE68-790E-685C-3E9E-3DE8755C12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8398" y="4796890"/>
                  <a:ext cx="685459" cy="183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C067D88-191D-60E5-0095-7C0A28AEC656}"/>
                    </a:ext>
                  </a:extLst>
                </p14:cNvPr>
                <p14:cNvContentPartPr/>
                <p14:nvPr/>
              </p14:nvContentPartPr>
              <p14:xfrm>
                <a:off x="3220985" y="4832103"/>
                <a:ext cx="368767" cy="108303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C067D88-191D-60E5-0095-7C0A28AEC6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2996" y="4814112"/>
                  <a:ext cx="404384" cy="143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594B87-EE8B-F0E0-08F8-5CA4B3E096A8}"/>
                    </a:ext>
                  </a:extLst>
                </p14:cNvPr>
                <p14:cNvContentPartPr/>
                <p14:nvPr/>
              </p14:nvContentPartPr>
              <p14:xfrm>
                <a:off x="3598255" y="4836131"/>
                <a:ext cx="186845" cy="33475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594B87-EE8B-F0E0-08F8-5CA4B3E096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80615" y="4818133"/>
                  <a:ext cx="222486" cy="3703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EB77814-972D-3C8D-A9DD-39B9825AEAF1}"/>
              </a:ext>
            </a:extLst>
          </p:cNvPr>
          <p:cNvGrpSpPr/>
          <p:nvPr/>
        </p:nvGrpSpPr>
        <p:grpSpPr>
          <a:xfrm>
            <a:off x="1306215" y="3790023"/>
            <a:ext cx="1836675" cy="761477"/>
            <a:chOff x="1306215" y="3790023"/>
            <a:chExt cx="1836675" cy="7614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8FD473-6C40-4392-EEEE-79EC4B911868}"/>
                    </a:ext>
                  </a:extLst>
                </p14:cNvPr>
                <p14:cNvContentPartPr/>
                <p14:nvPr/>
              </p14:nvContentPartPr>
              <p14:xfrm>
                <a:off x="1306215" y="3790023"/>
                <a:ext cx="200494" cy="257779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8FD473-6C40-4392-EEEE-79EC4B9118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8217" y="3772022"/>
                  <a:ext cx="236129" cy="29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3AE5C4-6FE7-DFE9-2FDF-46562C63FFB1}"/>
                    </a:ext>
                  </a:extLst>
                </p14:cNvPr>
                <p14:cNvContentPartPr/>
                <p14:nvPr/>
              </p14:nvContentPartPr>
              <p14:xfrm>
                <a:off x="1530653" y="3965009"/>
                <a:ext cx="202061" cy="131575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3AE5C4-6FE7-DFE9-2FDF-46562C63FF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2676" y="3947034"/>
                  <a:ext cx="237655" cy="16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CA55F7-93D8-4D69-BAF4-63529C970921}"/>
                    </a:ext>
                  </a:extLst>
                </p14:cNvPr>
                <p14:cNvContentPartPr/>
                <p14:nvPr/>
              </p14:nvContentPartPr>
              <p14:xfrm>
                <a:off x="1769188" y="3970155"/>
                <a:ext cx="278142" cy="127323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CA55F7-93D8-4D69-BAF4-63529C9709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51197" y="3952172"/>
                  <a:ext cx="313764" cy="162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080955-E5D5-AE93-1B1A-694EFD88998D}"/>
                    </a:ext>
                  </a:extLst>
                </p14:cNvPr>
                <p14:cNvContentPartPr/>
                <p14:nvPr/>
              </p14:nvContentPartPr>
              <p14:xfrm>
                <a:off x="2021373" y="3868565"/>
                <a:ext cx="296043" cy="272771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080955-E5D5-AE93-1B1A-694EFD8899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3387" y="3850572"/>
                  <a:ext cx="331654" cy="308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F98B5F-6998-CC95-BA72-AA2BED7CD5E6}"/>
                    </a:ext>
                  </a:extLst>
                </p14:cNvPr>
                <p14:cNvContentPartPr/>
                <p14:nvPr/>
              </p14:nvContentPartPr>
              <p14:xfrm>
                <a:off x="2337779" y="3864761"/>
                <a:ext cx="267624" cy="197138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F98B5F-6998-CC95-BA72-AA2BED7CD5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19794" y="3846774"/>
                  <a:ext cx="303235" cy="232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F6F6F7-B4F4-667B-A836-D83474FF734A}"/>
                    </a:ext>
                  </a:extLst>
                </p14:cNvPr>
                <p14:cNvContentPartPr/>
                <p14:nvPr/>
              </p14:nvContentPartPr>
              <p14:xfrm>
                <a:off x="2654408" y="3976644"/>
                <a:ext cx="147686" cy="103827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F6F6F7-B4F4-667B-A836-D83474FF73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6801" y="3958681"/>
                  <a:ext cx="183260" cy="139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2ED748-755C-A501-30D6-FCA35EF67ADC}"/>
                    </a:ext>
                  </a:extLst>
                </p14:cNvPr>
                <p14:cNvContentPartPr/>
                <p14:nvPr/>
              </p14:nvContentPartPr>
              <p14:xfrm>
                <a:off x="2832302" y="3946883"/>
                <a:ext cx="310588" cy="142987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2ED748-755C-A501-30D6-FCA35EF67A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14667" y="3928920"/>
                  <a:ext cx="346217" cy="178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65F8DF-FC0B-DFE5-ED94-6B703219B31C}"/>
                    </a:ext>
                  </a:extLst>
                </p14:cNvPr>
                <p14:cNvContentPartPr/>
                <p14:nvPr/>
              </p14:nvContentPartPr>
              <p14:xfrm>
                <a:off x="1698030" y="4193250"/>
                <a:ext cx="264492" cy="35825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65F8DF-FC0B-DFE5-ED94-6B703219B3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0037" y="4175266"/>
                  <a:ext cx="300117" cy="393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A1FC1B-BAC5-4461-37D5-339872990BA3}"/>
                    </a:ext>
                  </a:extLst>
                </p14:cNvPr>
                <p14:cNvContentPartPr/>
                <p14:nvPr/>
              </p14:nvContentPartPr>
              <p14:xfrm>
                <a:off x="1971025" y="4172440"/>
                <a:ext cx="199823" cy="308797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A1FC1B-BAC5-4461-37D5-339872990B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53023" y="4154445"/>
                  <a:ext cx="235467" cy="344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701A46C-EEC3-A66D-B926-83C88A21E86C}"/>
                    </a:ext>
                  </a:extLst>
                </p14:cNvPr>
                <p14:cNvContentPartPr/>
                <p14:nvPr/>
              </p14:nvContentPartPr>
              <p14:xfrm>
                <a:off x="2164136" y="4469378"/>
                <a:ext cx="43634" cy="77423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701A46C-EEC3-A66D-B926-83C88A21E8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46253" y="4451456"/>
                  <a:ext cx="79042" cy="1129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E7C7C86-D4BB-3C2E-9300-1F228B3DF60C}"/>
                  </a:ext>
                </a:extLst>
              </p14:cNvPr>
              <p14:cNvContentPartPr/>
              <p14:nvPr/>
            </p14:nvContentPartPr>
            <p14:xfrm>
              <a:off x="8710715" y="4393695"/>
              <a:ext cx="14191" cy="315576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E7C7C86-D4BB-3C2E-9300-1F228B3DF6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93331" y="4375703"/>
                <a:ext cx="49314" cy="3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E68709C-07ED-A828-2037-356A72D88C3B}"/>
                  </a:ext>
                </a:extLst>
              </p14:cNvPr>
              <p14:cNvContentPartPr/>
              <p14:nvPr/>
            </p14:nvContentPartPr>
            <p14:xfrm>
              <a:off x="8109148" y="4070662"/>
              <a:ext cx="30547" cy="212388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E68709C-07ED-A828-2037-356A72D88C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91179" y="4053053"/>
                <a:ext cx="66125" cy="247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54A760D-35B9-D47C-2209-E5B609A009AD}"/>
                  </a:ext>
                </a:extLst>
              </p14:cNvPr>
              <p14:cNvContentPartPr/>
              <p14:nvPr/>
            </p14:nvContentPartPr>
            <p14:xfrm>
              <a:off x="7992010" y="4069700"/>
              <a:ext cx="203729" cy="195551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54A760D-35B9-D47C-2209-E5B609A009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74013" y="4051727"/>
                <a:ext cx="239364" cy="231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C9EAA2-773C-1F80-D781-B96DEFE88D94}"/>
                  </a:ext>
                </a:extLst>
              </p14:cNvPr>
              <p14:cNvContentPartPr/>
              <p14:nvPr/>
            </p14:nvContentPartPr>
            <p14:xfrm>
              <a:off x="8211133" y="4168318"/>
              <a:ext cx="112328" cy="254482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C9EAA2-773C-1F80-D781-B96DEFE88D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93132" y="4150321"/>
                <a:ext cx="147971" cy="290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9BCF014-B97C-B425-4DA7-ADD1B43C140E}"/>
                  </a:ext>
                </a:extLst>
              </p14:cNvPr>
              <p14:cNvContentPartPr/>
              <p14:nvPr/>
            </p14:nvContentPartPr>
            <p14:xfrm>
              <a:off x="8355451" y="4130795"/>
              <a:ext cx="523635" cy="141913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9BCF014-B97C-B425-4DA7-ADD1B43C14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37457" y="4113191"/>
                <a:ext cx="559264" cy="177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D81A562-A76E-9B7C-51B2-1E74A9E9D0B3}"/>
                  </a:ext>
                </a:extLst>
              </p14:cNvPr>
              <p14:cNvContentPartPr/>
              <p14:nvPr/>
            </p14:nvContentPartPr>
            <p14:xfrm>
              <a:off x="8904102" y="4131516"/>
              <a:ext cx="187133" cy="150091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D81A562-A76E-9B7C-51B2-1E74A9E9D0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86108" y="4113519"/>
                <a:ext cx="222760" cy="185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1E86F1E-E65D-A504-F296-45D80E55F504}"/>
                  </a:ext>
                </a:extLst>
              </p14:cNvPr>
              <p14:cNvContentPartPr/>
              <p14:nvPr/>
            </p14:nvContentPartPr>
            <p14:xfrm>
              <a:off x="9216792" y="4053344"/>
              <a:ext cx="163561" cy="197957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1E86F1E-E65D-A504-F296-45D80E55F5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99178" y="4035708"/>
                <a:ext cx="199149" cy="23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582307-E14E-AF65-4F34-19C06DFF2A02}"/>
                  </a:ext>
                </a:extLst>
              </p14:cNvPr>
              <p14:cNvContentPartPr/>
              <p14:nvPr/>
            </p14:nvContentPartPr>
            <p14:xfrm>
              <a:off x="9156178" y="4106020"/>
              <a:ext cx="245101" cy="184246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582307-E14E-AF65-4F34-19C06DFF2A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38542" y="4088027"/>
                <a:ext cx="280732" cy="219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E3C0016-5693-A22D-F507-FAC6E044535A}"/>
                  </a:ext>
                </a:extLst>
              </p14:cNvPr>
              <p14:cNvContentPartPr/>
              <p14:nvPr/>
            </p14:nvContentPartPr>
            <p14:xfrm>
              <a:off x="8057674" y="4778062"/>
              <a:ext cx="16596" cy="193868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E3C0016-5693-A22D-F507-FAC6E04453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39996" y="4760438"/>
                <a:ext cx="52313" cy="229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8E4042F-51C3-D62D-2F45-29ABB460E5A6}"/>
                  </a:ext>
                </a:extLst>
              </p14:cNvPr>
              <p14:cNvContentPartPr/>
              <p14:nvPr/>
            </p14:nvContentPartPr>
            <p14:xfrm>
              <a:off x="7948233" y="4779506"/>
              <a:ext cx="245101" cy="199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8E4042F-51C3-D62D-2F45-29ABB460E5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30237" y="4761510"/>
                <a:ext cx="280732" cy="235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F426DCD-D38C-893C-4C34-B0470FE6AC96}"/>
                  </a:ext>
                </a:extLst>
              </p14:cNvPr>
              <p14:cNvContentPartPr/>
              <p14:nvPr/>
            </p14:nvContentPartPr>
            <p14:xfrm>
              <a:off x="8201271" y="4891593"/>
              <a:ext cx="103909" cy="151053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F426DCD-D38C-893C-4C34-B0470FE6AC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83653" y="4873610"/>
                <a:ext cx="139504" cy="186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08EDD5-7A13-C950-C6BA-1DF67710476A}"/>
                  </a:ext>
                </a:extLst>
              </p14:cNvPr>
              <p14:cNvContentPartPr/>
              <p14:nvPr/>
            </p14:nvContentPartPr>
            <p14:xfrm>
              <a:off x="8327550" y="4827853"/>
              <a:ext cx="295372" cy="179917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08EDD5-7A13-C950-C6BA-1DF6771047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09561" y="4810221"/>
                <a:ext cx="330989" cy="215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09EC6B9-14FF-F2B0-1BAD-6001EDB9855B}"/>
                  </a:ext>
                </a:extLst>
              </p14:cNvPr>
              <p14:cNvContentPartPr/>
              <p14:nvPr/>
            </p14:nvContentPartPr>
            <p14:xfrm>
              <a:off x="8682573" y="4887504"/>
              <a:ext cx="133735" cy="107998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09EC6B9-14FF-F2B0-1BAD-6001EDB9855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64957" y="4869504"/>
                <a:ext cx="169326" cy="14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0603946-6DF3-9DD9-C9E5-0132989393F8}"/>
                  </a:ext>
                </a:extLst>
              </p14:cNvPr>
              <p14:cNvContentPartPr/>
              <p14:nvPr/>
            </p14:nvContentPartPr>
            <p14:xfrm>
              <a:off x="8847818" y="4841803"/>
              <a:ext cx="180398" cy="157548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0603946-6DF3-9DD9-C9E5-0132989393F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29850" y="4823818"/>
                <a:ext cx="215974" cy="19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B17EB25-F8B1-983F-D347-8B12A5389BD7}"/>
                  </a:ext>
                </a:extLst>
              </p14:cNvPr>
              <p14:cNvContentPartPr/>
              <p14:nvPr/>
            </p14:nvContentPartPr>
            <p14:xfrm>
              <a:off x="9293762" y="4823764"/>
              <a:ext cx="81781" cy="166206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B17EB25-F8B1-983F-D347-8B12A5389B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76186" y="4805776"/>
                <a:ext cx="117291" cy="201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938892A-2CDE-EBEF-D81D-7B289065DEEC}"/>
                  </a:ext>
                </a:extLst>
              </p14:cNvPr>
              <p14:cNvContentPartPr/>
              <p14:nvPr/>
            </p14:nvContentPartPr>
            <p14:xfrm>
              <a:off x="9207652" y="4866578"/>
              <a:ext cx="226580" cy="133013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938892A-2CDE-EBEF-D81D-7B289065DEE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89641" y="4848963"/>
                <a:ext cx="262242" cy="168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A5C369E-9F33-12E2-4C02-3D8C52E4DEEF}"/>
                  </a:ext>
                </a:extLst>
              </p14:cNvPr>
              <p14:cNvContentPartPr/>
              <p14:nvPr/>
            </p14:nvContentPartPr>
            <p14:xfrm>
              <a:off x="9399114" y="4847336"/>
              <a:ext cx="165485" cy="148167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A5C369E-9F33-12E2-4C02-3D8C52E4DEE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81486" y="4829355"/>
                <a:ext cx="201100" cy="18377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9D3A0F9-D9C7-2091-5492-F3B3FF80F9E0}"/>
              </a:ext>
            </a:extLst>
          </p:cNvPr>
          <p:cNvGrpSpPr/>
          <p:nvPr/>
        </p:nvGrpSpPr>
        <p:grpSpPr>
          <a:xfrm>
            <a:off x="5284934" y="3334389"/>
            <a:ext cx="1942861" cy="642221"/>
            <a:chOff x="5284934" y="3334389"/>
            <a:chExt cx="1942861" cy="642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B3CFDBA-A3D9-B80D-9F97-9442B982C4A2}"/>
                    </a:ext>
                  </a:extLst>
                </p14:cNvPr>
                <p14:cNvContentPartPr/>
                <p14:nvPr/>
              </p14:nvContentPartPr>
              <p14:xfrm>
                <a:off x="5284934" y="3334389"/>
                <a:ext cx="41489" cy="491328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B3CFDBA-A3D9-B80D-9F97-9442B982C4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67051" y="3316392"/>
                  <a:ext cx="76898" cy="526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647A6C2-CB1D-9683-F353-05B17851EE0E}"/>
                    </a:ext>
                  </a:extLst>
                </p14:cNvPr>
                <p14:cNvContentPartPr/>
                <p14:nvPr/>
              </p14:nvContentPartPr>
              <p14:xfrm>
                <a:off x="5448331" y="3458002"/>
                <a:ext cx="363452" cy="273939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647A6C2-CB1D-9683-F353-05B17851EE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30320" y="3440003"/>
                  <a:ext cx="399113" cy="309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8A6CC1E-FAED-83AA-9BFB-CD7557037F21}"/>
                    </a:ext>
                  </a:extLst>
                </p14:cNvPr>
                <p14:cNvContentPartPr/>
                <p14:nvPr/>
              </p14:nvContentPartPr>
              <p14:xfrm>
                <a:off x="5645829" y="3573943"/>
                <a:ext cx="16766" cy="5115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8A6CC1E-FAED-83AA-9BFB-CD7557037F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28350" y="3556893"/>
                  <a:ext cx="52082" cy="3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9104BA7-BEEB-F701-5200-F7130B8712FC}"/>
                    </a:ext>
                  </a:extLst>
                </p14:cNvPr>
                <p14:cNvContentPartPr/>
                <p14:nvPr/>
              </p14:nvContentPartPr>
              <p14:xfrm>
                <a:off x="5814056" y="3600087"/>
                <a:ext cx="347538" cy="159419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9104BA7-BEEB-F701-5200-F7130B8712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96049" y="3582094"/>
                  <a:ext cx="383192" cy="195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F2719FD-69A9-0ED3-4691-DA51CF8FD9AE}"/>
                    </a:ext>
                  </a:extLst>
                </p14:cNvPr>
                <p14:cNvContentPartPr/>
                <p14:nvPr/>
              </p14:nvContentPartPr>
              <p14:xfrm>
                <a:off x="6141987" y="3636176"/>
                <a:ext cx="408066" cy="154019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F2719FD-69A9-0ED3-4691-DA51CF8FD9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23995" y="3618183"/>
                  <a:ext cx="443691" cy="189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617C3B-308E-FFE4-0075-110FF4F03F71}"/>
                    </a:ext>
                  </a:extLst>
                </p14:cNvPr>
                <p14:cNvContentPartPr/>
                <p14:nvPr/>
              </p14:nvContentPartPr>
              <p14:xfrm>
                <a:off x="6560567" y="3519099"/>
                <a:ext cx="667228" cy="45751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617C3B-308E-FFE4-0075-110FF4F03F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42933" y="3501461"/>
                  <a:ext cx="702857" cy="4931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2C63BBB-E8CE-72AF-F03F-09C853F3B25C}"/>
                  </a:ext>
                </a:extLst>
              </p14:cNvPr>
              <p14:cNvContentPartPr/>
              <p14:nvPr/>
            </p14:nvContentPartPr>
            <p14:xfrm>
              <a:off x="5288060" y="3312508"/>
              <a:ext cx="2055392" cy="624318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2C63BBB-E8CE-72AF-F03F-09C853F3B25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70422" y="3294516"/>
                <a:ext cx="2091028" cy="659942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4BE1282-9FF3-E89B-B7EA-D53C2E447BBE}"/>
              </a:ext>
            </a:extLst>
          </p:cNvPr>
          <p:cNvGrpSpPr/>
          <p:nvPr/>
        </p:nvGrpSpPr>
        <p:grpSpPr>
          <a:xfrm>
            <a:off x="3523259" y="4098505"/>
            <a:ext cx="1501920" cy="673560"/>
            <a:chOff x="3523259" y="4098505"/>
            <a:chExt cx="15019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19CCB5E-17F6-ECBB-EA6D-B6C334EA463C}"/>
                    </a:ext>
                  </a:extLst>
                </p14:cNvPr>
                <p14:cNvContentPartPr/>
                <p14:nvPr/>
              </p14:nvContentPartPr>
              <p14:xfrm>
                <a:off x="3523259" y="4098505"/>
                <a:ext cx="224280" cy="586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19CCB5E-17F6-ECBB-EA6D-B6C334EA46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05259" y="4080865"/>
                  <a:ext cx="25992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E2217B6-6E45-944B-BE77-AD36F8651824}"/>
                    </a:ext>
                  </a:extLst>
                </p14:cNvPr>
                <p14:cNvContentPartPr/>
                <p14:nvPr/>
              </p14:nvContentPartPr>
              <p14:xfrm>
                <a:off x="3798659" y="4329265"/>
                <a:ext cx="200880" cy="257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E2217B6-6E45-944B-BE77-AD36F86518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81019" y="4311265"/>
                  <a:ext cx="236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ED9FD9F-D833-1D91-EB7F-6CDDD7FD9596}"/>
                    </a:ext>
                  </a:extLst>
                </p14:cNvPr>
                <p14:cNvContentPartPr/>
                <p14:nvPr/>
              </p14:nvContentPartPr>
              <p14:xfrm>
                <a:off x="4078739" y="4352305"/>
                <a:ext cx="94680" cy="104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ED9FD9F-D833-1D91-EB7F-6CDDD7FD95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61099" y="4334665"/>
                  <a:ext cx="130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4478A16-36FB-9045-7F6E-2D63F76CD2B2}"/>
                    </a:ext>
                  </a:extLst>
                </p14:cNvPr>
                <p14:cNvContentPartPr/>
                <p14:nvPr/>
              </p14:nvContentPartPr>
              <p14:xfrm>
                <a:off x="4078739" y="4382185"/>
                <a:ext cx="36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4478A16-36FB-9045-7F6E-2D63F76CD2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1099" y="4364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7059BA5-E1B3-AEEB-CE1E-F928937EA353}"/>
                    </a:ext>
                  </a:extLst>
                </p14:cNvPr>
                <p14:cNvContentPartPr/>
                <p14:nvPr/>
              </p14:nvContentPartPr>
              <p14:xfrm>
                <a:off x="4078739" y="4382185"/>
                <a:ext cx="209880" cy="129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7059BA5-E1B3-AEEB-CE1E-F928937EA3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61099" y="4364185"/>
                  <a:ext cx="245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11F1775-D510-D49F-BB37-31BD910F3A8F}"/>
                    </a:ext>
                  </a:extLst>
                </p14:cNvPr>
                <p14:cNvContentPartPr/>
                <p14:nvPr/>
              </p14:nvContentPartPr>
              <p14:xfrm>
                <a:off x="4305539" y="4352305"/>
                <a:ext cx="317880" cy="240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11F1775-D510-D49F-BB37-31BD910F3A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87899" y="4334305"/>
                  <a:ext cx="353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840F61D-0A34-A5EE-D76B-5838EFB48741}"/>
                    </a:ext>
                  </a:extLst>
                </p14:cNvPr>
                <p14:cNvContentPartPr/>
                <p14:nvPr/>
              </p14:nvContentPartPr>
              <p14:xfrm>
                <a:off x="4609379" y="4260145"/>
                <a:ext cx="35280" cy="221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840F61D-0A34-A5EE-D76B-5838EFB487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91379" y="4242145"/>
                  <a:ext cx="70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CE8C88-EEDA-B1C9-8B3B-3FFE3FAA8153}"/>
                    </a:ext>
                  </a:extLst>
                </p14:cNvPr>
                <p14:cNvContentPartPr/>
                <p14:nvPr/>
              </p14:nvContentPartPr>
              <p14:xfrm>
                <a:off x="4686059" y="4367785"/>
                <a:ext cx="339120" cy="404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CE8C88-EEDA-B1C9-8B3B-3FFE3FAA81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68059" y="4349785"/>
                  <a:ext cx="374760" cy="43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AB708B4-9D8B-A021-4F19-B5F674FC958E}"/>
                  </a:ext>
                </a:extLst>
              </p14:cNvPr>
              <p14:cNvContentPartPr/>
              <p14:nvPr/>
            </p14:nvContentPartPr>
            <p14:xfrm>
              <a:off x="9659188" y="4133569"/>
              <a:ext cx="195840" cy="5846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AB708B4-9D8B-A021-4F19-B5F674FC95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41548" y="4115929"/>
                <a:ext cx="231480" cy="6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D01EE4D-3433-B7ED-7A96-B919AB8352FE}"/>
              </a:ext>
            </a:extLst>
          </p:cNvPr>
          <p:cNvGrpSpPr/>
          <p:nvPr/>
        </p:nvGrpSpPr>
        <p:grpSpPr>
          <a:xfrm>
            <a:off x="10020893" y="4096948"/>
            <a:ext cx="1508760" cy="684360"/>
            <a:chOff x="10612060" y="4046580"/>
            <a:chExt cx="150876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91AB25C-7D5C-B1ED-D72D-4DC21FF37D00}"/>
                    </a:ext>
                  </a:extLst>
                </p14:cNvPr>
                <p14:cNvContentPartPr/>
                <p14:nvPr/>
              </p14:nvContentPartPr>
              <p14:xfrm>
                <a:off x="10612060" y="4219380"/>
                <a:ext cx="190440" cy="146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91AB25C-7D5C-B1ED-D72D-4DC21FF37D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94420" y="4201740"/>
                  <a:ext cx="226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3EF3EDD-7C41-D8C0-5B13-03B085384956}"/>
                    </a:ext>
                  </a:extLst>
                </p14:cNvPr>
                <p14:cNvContentPartPr/>
                <p14:nvPr/>
              </p14:nvContentPartPr>
              <p14:xfrm>
                <a:off x="10869100" y="4211100"/>
                <a:ext cx="59040" cy="137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3EF3EDD-7C41-D8C0-5B13-03B0853849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51460" y="4193100"/>
                  <a:ext cx="94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809CBA9-C130-EED7-38E1-CE4268B444C2}"/>
                    </a:ext>
                  </a:extLst>
                </p14:cNvPr>
                <p14:cNvContentPartPr/>
                <p14:nvPr/>
              </p14:nvContentPartPr>
              <p14:xfrm>
                <a:off x="10743100" y="4203180"/>
                <a:ext cx="221400" cy="184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809CBA9-C130-EED7-38E1-CE4268B444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25460" y="4185540"/>
                  <a:ext cx="257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C2EDF35-6AEC-7DCB-C4A9-A44C012A5613}"/>
                    </a:ext>
                  </a:extLst>
                </p14:cNvPr>
                <p14:cNvContentPartPr/>
                <p14:nvPr/>
              </p14:nvContentPartPr>
              <p14:xfrm>
                <a:off x="10982140" y="4046580"/>
                <a:ext cx="90360" cy="375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C2EDF35-6AEC-7DCB-C4A9-A44C012A56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64500" y="4028580"/>
                  <a:ext cx="1260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49DD69F-636F-BCE8-D4AB-D3AA9454AB52}"/>
                    </a:ext>
                  </a:extLst>
                </p14:cNvPr>
                <p14:cNvContentPartPr/>
                <p14:nvPr/>
              </p14:nvContentPartPr>
              <p14:xfrm>
                <a:off x="10930660" y="4130100"/>
                <a:ext cx="208440" cy="23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49DD69F-636F-BCE8-D4AB-D3AA9454AB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13020" y="4112460"/>
                  <a:ext cx="244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7FD4546-0AB6-EF88-C254-2B0AA950BB51}"/>
                    </a:ext>
                  </a:extLst>
                </p14:cNvPr>
                <p14:cNvContentPartPr/>
                <p14:nvPr/>
              </p14:nvContentPartPr>
              <p14:xfrm>
                <a:off x="11061700" y="4252140"/>
                <a:ext cx="169920" cy="158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7FD4546-0AB6-EF88-C254-2B0AA950BB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44060" y="4234140"/>
                  <a:ext cx="205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68FFB5C-6711-39FB-8D88-2BE409E6E4D5}"/>
                    </a:ext>
                  </a:extLst>
                </p14:cNvPr>
                <p14:cNvContentPartPr/>
                <p14:nvPr/>
              </p14:nvContentPartPr>
              <p14:xfrm>
                <a:off x="11305780" y="4259700"/>
                <a:ext cx="118440" cy="167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68FFB5C-6711-39FB-8D88-2BE409E6E4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88140" y="4242060"/>
                  <a:ext cx="154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3B41F83-0C31-89B1-0CF4-FE7FE8E1B7B1}"/>
                    </a:ext>
                  </a:extLst>
                </p14:cNvPr>
                <p14:cNvContentPartPr/>
                <p14:nvPr/>
              </p14:nvContentPartPr>
              <p14:xfrm>
                <a:off x="11457340" y="4166100"/>
                <a:ext cx="183240" cy="265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3B41F83-0C31-89B1-0CF4-FE7FE8E1B7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39340" y="4148460"/>
                  <a:ext cx="218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56CA90F-CBDA-2563-CDFE-CAAD0E2D9B88}"/>
                    </a:ext>
                  </a:extLst>
                </p14:cNvPr>
                <p14:cNvContentPartPr/>
                <p14:nvPr/>
              </p14:nvContentPartPr>
              <p14:xfrm>
                <a:off x="11670820" y="4293180"/>
                <a:ext cx="25920" cy="117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56CA90F-CBDA-2563-CDFE-CAAD0E2D9B8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53180" y="4275540"/>
                  <a:ext cx="61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9212A3-BB8D-861D-CC74-372DF2018024}"/>
                    </a:ext>
                  </a:extLst>
                </p14:cNvPr>
                <p14:cNvContentPartPr/>
                <p14:nvPr/>
              </p14:nvContentPartPr>
              <p14:xfrm>
                <a:off x="11632300" y="4238460"/>
                <a:ext cx="360" cy="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9212A3-BB8D-861D-CC74-372DF20180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14300" y="42204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8DF6F4-27ED-D40A-BC7B-8D9367556228}"/>
                    </a:ext>
                  </a:extLst>
                </p14:cNvPr>
                <p14:cNvContentPartPr/>
                <p14:nvPr/>
              </p14:nvContentPartPr>
              <p14:xfrm>
                <a:off x="11763340" y="4294620"/>
                <a:ext cx="131400" cy="132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8DF6F4-27ED-D40A-BC7B-8D936755622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745340" y="4276980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B850658-58B1-E23C-214B-F8FCF08BE7C4}"/>
                    </a:ext>
                  </a:extLst>
                </p14:cNvPr>
                <p14:cNvContentPartPr/>
                <p14:nvPr/>
              </p14:nvContentPartPr>
              <p14:xfrm>
                <a:off x="11789260" y="4276260"/>
                <a:ext cx="331560" cy="454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B850658-58B1-E23C-214B-F8FCF08BE7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771260" y="4258620"/>
                  <a:ext cx="367200" cy="49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87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7" y="1371600"/>
            <a:ext cx="6644071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Process of acquiring features from existent class into new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Parent</a:t>
            </a:r>
            <a:r>
              <a:rPr lang="en-US" sz="2000" dirty="0"/>
              <a:t> (</a:t>
            </a:r>
            <a:r>
              <a:rPr lang="en-US" sz="2000" u="sng" dirty="0"/>
              <a:t>super</a:t>
            </a:r>
            <a:r>
              <a:rPr lang="en-US" sz="2000" dirty="0"/>
              <a:t>class, base) &amp; </a:t>
            </a:r>
            <a:r>
              <a:rPr lang="en-US" sz="2000" b="1" dirty="0"/>
              <a:t>child</a:t>
            </a:r>
            <a:r>
              <a:rPr lang="en-US" sz="2000" dirty="0"/>
              <a:t> (</a:t>
            </a:r>
            <a:r>
              <a:rPr lang="en-US" sz="2000" u="sng" dirty="0"/>
              <a:t>sub</a:t>
            </a:r>
            <a:r>
              <a:rPr lang="en-US" sz="2000" dirty="0"/>
              <a:t>class, derived)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Properties &amp; methods from parent class are inherited by children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Subclass acquiring/having the features (methods &amp; properties) of superclass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Constructors of parent and child (top-&gt;bottom)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Method overriding - redefining method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Method overriding with arguments*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*Code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diagram of a cylinder&#10;&#10;Description automatically generated">
            <a:extLst>
              <a:ext uri="{FF2B5EF4-FFF2-40B4-BE49-F238E27FC236}">
                <a16:creationId xmlns:a16="http://schemas.microsoft.com/office/drawing/2014/main" id="{75318E14-F5E8-30B1-8916-75DD9CFD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952500"/>
            <a:ext cx="2552723" cy="42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7" y="1371600"/>
            <a:ext cx="10002523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Polymorphism</a:t>
            </a:r>
            <a:r>
              <a:rPr lang="en-US" dirty="0"/>
              <a:t> – one name different actions (means “</a:t>
            </a:r>
            <a:r>
              <a:rPr lang="en-US" b="1" dirty="0"/>
              <a:t>many forms</a:t>
            </a:r>
            <a:r>
              <a:rPr lang="en-US" dirty="0"/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Name is the same but actions are different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Using method overloading and method overriding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Which method is called is decided at compile time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Overloading</a:t>
            </a:r>
            <a:r>
              <a:rPr lang="en-US" dirty="0"/>
              <a:t> achieved within same class &amp; across classes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Overriding</a:t>
            </a:r>
            <a:r>
              <a:rPr lang="en-US" dirty="0"/>
              <a:t> only in inheritance (parent &amp; child)</a:t>
            </a:r>
          </a:p>
          <a:p>
            <a:pPr marL="457200" lvl="1" indent="0">
              <a:buNone/>
            </a:pPr>
            <a:r>
              <a:rPr lang="en-US" dirty="0"/>
              <a:t>*Methods that are marked as </a:t>
            </a:r>
            <a:r>
              <a:rPr lang="en-US" b="1" dirty="0"/>
              <a:t>final</a:t>
            </a:r>
            <a:r>
              <a:rPr lang="en-US" dirty="0"/>
              <a:t> can not be overridden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Program decides at runtime based on the object (dynamic polymorphism)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0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52183-9298-EDD8-A69D-4D9341EE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53" y="1066800"/>
            <a:ext cx="4163419" cy="5791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//Overloading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ighlight>
                  <a:srgbClr val="C0C0C0"/>
                </a:highlight>
              </a:rPr>
              <a:t>class Test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</a:t>
            </a:r>
            <a:r>
              <a:rPr lang="en-CA" sz="1600" dirty="0">
                <a:highlight>
                  <a:srgbClr val="FFFF00"/>
                </a:highlight>
              </a:rPr>
              <a:t>public int max(int </a:t>
            </a:r>
            <a:r>
              <a:rPr lang="en-CA" sz="1600" dirty="0" err="1">
                <a:highlight>
                  <a:srgbClr val="FFFF00"/>
                </a:highlight>
              </a:rPr>
              <a:t>a,int</a:t>
            </a:r>
            <a:r>
              <a:rPr lang="en-CA" sz="1600" dirty="0">
                <a:highlight>
                  <a:srgbClr val="FFFF00"/>
                </a:highlight>
              </a:rPr>
              <a:t> b)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return a&gt;</a:t>
            </a:r>
            <a:r>
              <a:rPr lang="en-CA" sz="1600" dirty="0" err="1"/>
              <a:t>b?a:b</a:t>
            </a:r>
            <a:r>
              <a:rPr lang="en-CA" sz="16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</a:t>
            </a:r>
            <a:r>
              <a:rPr lang="en-CA" sz="1600" dirty="0">
                <a:highlight>
                  <a:srgbClr val="FFFF00"/>
                </a:highlight>
              </a:rPr>
              <a:t>public int max(int </a:t>
            </a:r>
            <a:r>
              <a:rPr lang="en-CA" sz="1600" dirty="0" err="1">
                <a:highlight>
                  <a:srgbClr val="FFFF00"/>
                </a:highlight>
              </a:rPr>
              <a:t>a,int</a:t>
            </a:r>
            <a:r>
              <a:rPr lang="en-CA" sz="1600" dirty="0">
                <a:highlight>
                  <a:srgbClr val="FFFF00"/>
                </a:highlight>
              </a:rPr>
              <a:t> </a:t>
            </a:r>
            <a:r>
              <a:rPr lang="en-CA" sz="1600" dirty="0" err="1">
                <a:highlight>
                  <a:srgbClr val="FFFF00"/>
                </a:highlight>
              </a:rPr>
              <a:t>b,int</a:t>
            </a:r>
            <a:r>
              <a:rPr lang="en-CA" sz="1600" dirty="0">
                <a:highlight>
                  <a:srgbClr val="FFFF00"/>
                </a:highlight>
              </a:rPr>
              <a:t> c)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if(a&gt;b &amp;&amp; a&gt;c) return 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else if(b&gt;c) return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return c;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ighlight>
                  <a:srgbClr val="C0C0C0"/>
                </a:highlight>
              </a:rPr>
              <a:t>public class Main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public static void main(String[] </a:t>
            </a:r>
            <a:r>
              <a:rPr lang="en-CA" sz="1600" dirty="0" err="1"/>
              <a:t>args</a:t>
            </a:r>
            <a:r>
              <a:rPr lang="en-CA" sz="1600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Test t=new Test();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</a:t>
            </a:r>
            <a:r>
              <a:rPr lang="en-CA" sz="1600" dirty="0" err="1"/>
              <a:t>t.max</a:t>
            </a:r>
            <a:r>
              <a:rPr lang="en-CA" sz="1600" dirty="0"/>
              <a:t>(10,5);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   </a:t>
            </a:r>
            <a:r>
              <a:rPr lang="en-CA" sz="1600" dirty="0" err="1"/>
              <a:t>t.max</a:t>
            </a:r>
            <a:r>
              <a:rPr lang="en-CA" sz="1600" dirty="0"/>
              <a:t>(10,15,5);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/>
              <a:t>     } 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8DAFB10-1450-7AB8-432C-7BD68867FF2E}"/>
              </a:ext>
            </a:extLst>
          </p:cNvPr>
          <p:cNvSpPr txBox="1">
            <a:spLocks/>
          </p:cNvSpPr>
          <p:nvPr/>
        </p:nvSpPr>
        <p:spPr bwMode="auto">
          <a:xfrm>
            <a:off x="6057388" y="1061520"/>
            <a:ext cx="4163419" cy="563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b="1" kern="0" dirty="0"/>
              <a:t>//Overriding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>
                <a:highlight>
                  <a:srgbClr val="C0C0C0"/>
                </a:highlight>
              </a:rPr>
              <a:t>class Super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{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private void display()    {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    </a:t>
            </a:r>
            <a:r>
              <a:rPr lang="en-CA" sz="1600" kern="0" dirty="0" err="1"/>
              <a:t>System.out.println</a:t>
            </a:r>
            <a:r>
              <a:rPr lang="en-CA" sz="1600" kern="0" dirty="0"/>
              <a:t>("Super display.");  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}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}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endParaRPr lang="en-CA" sz="1600" kern="0" dirty="0"/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>
                <a:highlight>
                  <a:srgbClr val="C0C0C0"/>
                </a:highlight>
              </a:rPr>
              <a:t>class Sub extends Super    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{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//@Override 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public void display()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{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    </a:t>
            </a:r>
            <a:r>
              <a:rPr lang="en-CA" sz="1600" kern="0" dirty="0" err="1"/>
              <a:t>System.out.println</a:t>
            </a:r>
            <a:r>
              <a:rPr lang="en-CA" sz="1600" kern="0" dirty="0"/>
              <a:t>("Sub display.");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}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}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endParaRPr lang="en-CA" sz="1600" kern="0" dirty="0"/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>
                <a:highlight>
                  <a:srgbClr val="C0C0C0"/>
                </a:highlight>
              </a:rPr>
              <a:t>public class Main {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public static void main(String[] </a:t>
            </a:r>
            <a:r>
              <a:rPr lang="en-CA" sz="1600" kern="0" dirty="0" err="1"/>
              <a:t>args</a:t>
            </a:r>
            <a:r>
              <a:rPr lang="en-CA" sz="1600" kern="0" dirty="0"/>
              <a:t>) {    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    Sub s=new Sub();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     </a:t>
            </a:r>
            <a:r>
              <a:rPr lang="en-CA" sz="1600" kern="0" dirty="0" err="1"/>
              <a:t>s.display</a:t>
            </a:r>
            <a:r>
              <a:rPr lang="en-CA" sz="1600" kern="0" dirty="0"/>
              <a:t>();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r>
              <a:rPr lang="en-CA" sz="1600" kern="0" dirty="0"/>
              <a:t>    }  }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DE8847-C974-7D51-2D7E-4DEA8DB7F4F8}"/>
              </a:ext>
            </a:extLst>
          </p:cNvPr>
          <p:cNvGrpSpPr/>
          <p:nvPr/>
        </p:nvGrpSpPr>
        <p:grpSpPr>
          <a:xfrm>
            <a:off x="8690339" y="1028065"/>
            <a:ext cx="2855520" cy="967320"/>
            <a:chOff x="8690339" y="1028065"/>
            <a:chExt cx="2855520" cy="9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E6600D-28ED-3E7A-785E-9647EB5D8BDB}"/>
                    </a:ext>
                  </a:extLst>
                </p14:cNvPr>
                <p14:cNvContentPartPr/>
                <p14:nvPr/>
              </p14:nvContentPartPr>
              <p14:xfrm>
                <a:off x="9673859" y="1250185"/>
                <a:ext cx="210600" cy="162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E6600D-28ED-3E7A-785E-9647EB5D8B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55859" y="1232545"/>
                  <a:ext cx="246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439FFF-9DDA-38B8-D75D-775AE592F9AF}"/>
                    </a:ext>
                  </a:extLst>
                </p14:cNvPr>
                <p14:cNvContentPartPr/>
                <p14:nvPr/>
              </p14:nvContentPartPr>
              <p14:xfrm>
                <a:off x="9886979" y="1304185"/>
                <a:ext cx="765360" cy="35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439FFF-9DDA-38B8-D75D-775AE592F9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68979" y="1286185"/>
                  <a:ext cx="8010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5E404B-1F67-1CEB-03AE-5E92A52A5FDD}"/>
                    </a:ext>
                  </a:extLst>
                </p14:cNvPr>
                <p14:cNvContentPartPr/>
                <p14:nvPr/>
              </p14:nvContentPartPr>
              <p14:xfrm>
                <a:off x="10466939" y="1438465"/>
                <a:ext cx="272520" cy="30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5E404B-1F67-1CEB-03AE-5E92A52A5F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49299" y="1420825"/>
                  <a:ext cx="308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671DA4-4BCC-FB3D-A8E5-EF6D88D2D088}"/>
                    </a:ext>
                  </a:extLst>
                </p14:cNvPr>
                <p14:cNvContentPartPr/>
                <p14:nvPr/>
              </p14:nvContentPartPr>
              <p14:xfrm>
                <a:off x="10822979" y="150686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671DA4-4BCC-FB3D-A8E5-EF6D88D2D0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04979" y="1489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515665-7561-C38B-3B0D-1A2FA27F1EEC}"/>
                    </a:ext>
                  </a:extLst>
                </p14:cNvPr>
                <p14:cNvContentPartPr/>
                <p14:nvPr/>
              </p14:nvContentPartPr>
              <p14:xfrm>
                <a:off x="10808939" y="1606225"/>
                <a:ext cx="736920" cy="38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515665-7561-C38B-3B0D-1A2FA27F1E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90939" y="1588585"/>
                  <a:ext cx="772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9D07515-51A8-1C87-BF8D-C86AC443AFEC}"/>
                    </a:ext>
                  </a:extLst>
                </p14:cNvPr>
                <p14:cNvContentPartPr/>
                <p14:nvPr/>
              </p14:nvContentPartPr>
              <p14:xfrm>
                <a:off x="8690339" y="1028065"/>
                <a:ext cx="889920" cy="28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9D07515-51A8-1C87-BF8D-C86AC443AF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72699" y="1010425"/>
                  <a:ext cx="92556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AFB543-9011-254A-5F23-F0591B34321D}"/>
                  </a:ext>
                </a:extLst>
              </p14:cNvPr>
              <p14:cNvContentPartPr/>
              <p14:nvPr/>
            </p14:nvContentPartPr>
            <p14:xfrm>
              <a:off x="2546219" y="1183945"/>
              <a:ext cx="708840" cy="195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AFB543-9011-254A-5F23-F0591B3432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28579" y="1166305"/>
                <a:ext cx="744480" cy="23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F67A7F3C-FD03-3FDE-CD75-8CEAE42EE6AD}"/>
              </a:ext>
            </a:extLst>
          </p:cNvPr>
          <p:cNvGrpSpPr/>
          <p:nvPr/>
        </p:nvGrpSpPr>
        <p:grpSpPr>
          <a:xfrm>
            <a:off x="3277500" y="979920"/>
            <a:ext cx="2502720" cy="376920"/>
            <a:chOff x="3277500" y="979920"/>
            <a:chExt cx="250272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684371-77EB-5E70-8A1B-F7DE16AE004B}"/>
                    </a:ext>
                  </a:extLst>
                </p14:cNvPr>
                <p14:cNvContentPartPr/>
                <p14:nvPr/>
              </p14:nvContentPartPr>
              <p14:xfrm>
                <a:off x="3277500" y="1103760"/>
                <a:ext cx="370440" cy="18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684371-77EB-5E70-8A1B-F7DE16AE00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59860" y="1085760"/>
                  <a:ext cx="406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01ECF-C12B-41D3-8F00-B387200B9E86}"/>
                    </a:ext>
                  </a:extLst>
                </p14:cNvPr>
                <p14:cNvContentPartPr/>
                <p14:nvPr/>
              </p14:nvContentPartPr>
              <p14:xfrm>
                <a:off x="3700140" y="1128240"/>
                <a:ext cx="277560" cy="14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01ECF-C12B-41D3-8F00-B387200B9E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2140" y="1110240"/>
                  <a:ext cx="31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F91FDE-E033-E7F2-8DFF-E1B8895E9464}"/>
                    </a:ext>
                  </a:extLst>
                </p14:cNvPr>
                <p14:cNvContentPartPr/>
                <p14:nvPr/>
              </p14:nvContentPartPr>
              <p14:xfrm>
                <a:off x="4069500" y="1144440"/>
                <a:ext cx="56520" cy="21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F91FDE-E033-E7F2-8DFF-E1B8895E94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51500" y="1126800"/>
                  <a:ext cx="92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16FD48-2F25-919C-E655-9D7F01EA1773}"/>
                    </a:ext>
                  </a:extLst>
                </p14:cNvPr>
                <p14:cNvContentPartPr/>
                <p14:nvPr/>
              </p14:nvContentPartPr>
              <p14:xfrm>
                <a:off x="4065540" y="1172520"/>
                <a:ext cx="141120" cy="89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16FD48-2F25-919C-E655-9D7F01EA177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47540" y="1154880"/>
                  <a:ext cx="176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4D2CE1-0D8F-8E10-4CB5-A30BECD54E9F}"/>
                    </a:ext>
                  </a:extLst>
                </p14:cNvPr>
                <p14:cNvContentPartPr/>
                <p14:nvPr/>
              </p14:nvContentPartPr>
              <p14:xfrm>
                <a:off x="4234020" y="1080720"/>
                <a:ext cx="20520" cy="206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4D2CE1-0D8F-8E10-4CB5-A30BECD54E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16380" y="1062720"/>
                  <a:ext cx="56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A02403-5740-03B0-9988-8217FAB6D6B9}"/>
                    </a:ext>
                  </a:extLst>
                </p14:cNvPr>
                <p14:cNvContentPartPr/>
                <p14:nvPr/>
              </p14:nvContentPartPr>
              <p14:xfrm>
                <a:off x="4414740" y="1018440"/>
                <a:ext cx="24480" cy="27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A02403-5740-03B0-9988-8217FAB6D6B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97100" y="1000440"/>
                  <a:ext cx="60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C50DE5-3CAB-C6EA-0E27-D9FD91A81F97}"/>
                    </a:ext>
                  </a:extLst>
                </p14:cNvPr>
                <p14:cNvContentPartPr/>
                <p14:nvPr/>
              </p14:nvContentPartPr>
              <p14:xfrm>
                <a:off x="4491060" y="1128600"/>
                <a:ext cx="194400" cy="134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C50DE5-3CAB-C6EA-0E27-D9FD91A81F9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73420" y="1110600"/>
                  <a:ext cx="230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D70798-4EA1-C771-1C45-3D52C1BD3BD3}"/>
                    </a:ext>
                  </a:extLst>
                </p14:cNvPr>
                <p14:cNvContentPartPr/>
                <p14:nvPr/>
              </p14:nvContentPartPr>
              <p14:xfrm>
                <a:off x="4977060" y="979920"/>
                <a:ext cx="48600" cy="28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D70798-4EA1-C771-1C45-3D52C1BD3BD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59060" y="962280"/>
                  <a:ext cx="84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4493B9-DA4B-9B97-EFBB-003E944EC192}"/>
                    </a:ext>
                  </a:extLst>
                </p14:cNvPr>
                <p14:cNvContentPartPr/>
                <p14:nvPr/>
              </p14:nvContentPartPr>
              <p14:xfrm>
                <a:off x="4880580" y="1064160"/>
                <a:ext cx="247320" cy="16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4493B9-DA4B-9B97-EFBB-003E944EC1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62940" y="1046160"/>
                  <a:ext cx="282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416370-0860-40E8-DC58-926615F6977D}"/>
                    </a:ext>
                  </a:extLst>
                </p14:cNvPr>
                <p14:cNvContentPartPr/>
                <p14:nvPr/>
              </p14:nvContentPartPr>
              <p14:xfrm>
                <a:off x="5173620" y="1112400"/>
                <a:ext cx="606600" cy="206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416370-0860-40E8-DC58-926615F6977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55980" y="1094400"/>
                  <a:ext cx="64224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027C73A-2439-263E-DB53-09F482A6EC4A}"/>
                  </a:ext>
                </a:extLst>
              </p14:cNvPr>
              <p14:cNvContentPartPr/>
              <p14:nvPr/>
            </p14:nvContentPartPr>
            <p14:xfrm>
              <a:off x="7144800" y="5943780"/>
              <a:ext cx="12240" cy="9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027C73A-2439-263E-DB53-09F482A6EC4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36160" y="5935140"/>
                <a:ext cx="29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37A64C7-425E-49FB-3D0F-CDCE3E126246}"/>
                  </a:ext>
                </a:extLst>
              </p14:cNvPr>
              <p14:cNvContentPartPr/>
              <p14:nvPr/>
            </p14:nvContentPartPr>
            <p14:xfrm>
              <a:off x="7136880" y="5968980"/>
              <a:ext cx="1205280" cy="123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37A64C7-425E-49FB-3D0F-CDCE3E12624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18880" y="5951340"/>
                <a:ext cx="12409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FFC8902-7B18-CFBE-6A8C-837038A3C706}"/>
                  </a:ext>
                </a:extLst>
              </p14:cNvPr>
              <p14:cNvContentPartPr/>
              <p14:nvPr/>
            </p14:nvContentPartPr>
            <p14:xfrm>
              <a:off x="8613600" y="5713380"/>
              <a:ext cx="2322000" cy="32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FFC8902-7B18-CFBE-6A8C-837038A3C70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95600" y="5695740"/>
                <a:ext cx="235764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FB1FF8-74E2-1402-7625-C9F355BC341F}"/>
              </a:ext>
            </a:extLst>
          </p:cNvPr>
          <p:cNvGrpSpPr/>
          <p:nvPr/>
        </p:nvGrpSpPr>
        <p:grpSpPr>
          <a:xfrm>
            <a:off x="9834000" y="1805220"/>
            <a:ext cx="2066040" cy="845640"/>
            <a:chOff x="9834000" y="1805220"/>
            <a:chExt cx="206604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BF4F3BF-E152-6729-0E59-843D1CFC0F01}"/>
                    </a:ext>
                  </a:extLst>
                </p14:cNvPr>
                <p14:cNvContentPartPr/>
                <p14:nvPr/>
              </p14:nvContentPartPr>
              <p14:xfrm>
                <a:off x="10056120" y="1956780"/>
                <a:ext cx="414000" cy="436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BF4F3BF-E152-6729-0E59-843D1CFC0F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38480" y="1938780"/>
                  <a:ext cx="4496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94ABED-2F21-775B-0C97-1BB1C5E2CCE5}"/>
                    </a:ext>
                  </a:extLst>
                </p14:cNvPr>
                <p14:cNvContentPartPr/>
                <p14:nvPr/>
              </p14:nvContentPartPr>
              <p14:xfrm>
                <a:off x="10545360" y="2120580"/>
                <a:ext cx="142560" cy="146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94ABED-2F21-775B-0C97-1BB1C5E2CC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27360" y="2102580"/>
                  <a:ext cx="178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61928E-09FC-0C7A-7035-22FBDE68E83F}"/>
                    </a:ext>
                  </a:extLst>
                </p14:cNvPr>
                <p14:cNvContentPartPr/>
                <p14:nvPr/>
              </p14:nvContentPartPr>
              <p14:xfrm>
                <a:off x="10709160" y="2176020"/>
                <a:ext cx="19872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61928E-09FC-0C7A-7035-22FBDE68E8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91160" y="2158380"/>
                  <a:ext cx="234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597507-7E12-D44D-8440-C21190DDFC22}"/>
                    </a:ext>
                  </a:extLst>
                </p14:cNvPr>
                <p14:cNvContentPartPr/>
                <p14:nvPr/>
              </p14:nvContentPartPr>
              <p14:xfrm>
                <a:off x="11000040" y="2213820"/>
                <a:ext cx="245160" cy="156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597507-7E12-D44D-8440-C21190DDFC2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82040" y="2195820"/>
                  <a:ext cx="280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4642286-4251-F350-3DBF-2020162E915E}"/>
                    </a:ext>
                  </a:extLst>
                </p14:cNvPr>
                <p14:cNvContentPartPr/>
                <p14:nvPr/>
              </p14:nvContentPartPr>
              <p14:xfrm>
                <a:off x="11353200" y="2268540"/>
                <a:ext cx="36360" cy="133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4642286-4251-F350-3DBF-2020162E915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335560" y="2250900"/>
                  <a:ext cx="72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DE94B5-2333-A22B-0058-8E9DBBC99A0F}"/>
                    </a:ext>
                  </a:extLst>
                </p14:cNvPr>
                <p14:cNvContentPartPr/>
                <p14:nvPr/>
              </p14:nvContentPartPr>
              <p14:xfrm>
                <a:off x="11413680" y="2215620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DE94B5-2333-A22B-0058-8E9DBBC99A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95680" y="21976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37A89BC-F0C7-DE10-021F-CE28C15E106B}"/>
                    </a:ext>
                  </a:extLst>
                </p14:cNvPr>
                <p14:cNvContentPartPr/>
                <p14:nvPr/>
              </p14:nvContentPartPr>
              <p14:xfrm>
                <a:off x="11440680" y="2310660"/>
                <a:ext cx="190080" cy="149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37A89BC-F0C7-DE10-021F-CE28C15E10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23040" y="2292660"/>
                  <a:ext cx="225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DC1980-48AE-775F-D114-DA146E4B7FD3}"/>
                    </a:ext>
                  </a:extLst>
                </p14:cNvPr>
                <p14:cNvContentPartPr/>
                <p14:nvPr/>
              </p14:nvContentPartPr>
              <p14:xfrm>
                <a:off x="11493960" y="2253780"/>
                <a:ext cx="406080" cy="397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DC1980-48AE-775F-D114-DA146E4B7FD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475960" y="2236140"/>
                  <a:ext cx="441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B299CD-B0B8-5558-1326-2D3A000AED8B}"/>
                    </a:ext>
                  </a:extLst>
                </p14:cNvPr>
                <p14:cNvContentPartPr/>
                <p14:nvPr/>
              </p14:nvContentPartPr>
              <p14:xfrm>
                <a:off x="9834000" y="1805220"/>
                <a:ext cx="242640" cy="410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B299CD-B0B8-5558-1326-2D3A000AED8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16360" y="1787220"/>
                  <a:ext cx="278280" cy="44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36CBFE0-F45E-D63B-2B6F-575F184FC642}"/>
                  </a:ext>
                </a:extLst>
              </p14:cNvPr>
              <p14:cNvContentPartPr/>
              <p14:nvPr/>
            </p14:nvContentPartPr>
            <p14:xfrm>
              <a:off x="2413080" y="5383080"/>
              <a:ext cx="3109320" cy="1272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36CBFE0-F45E-D63B-2B6F-575F184FC64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403720" y="5373720"/>
                <a:ext cx="3128040" cy="12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251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3C800A-FA9F-74E1-EEA1-DB113408BFA6}"/>
              </a:ext>
            </a:extLst>
          </p:cNvPr>
          <p:cNvSpPr/>
          <p:nvPr/>
        </p:nvSpPr>
        <p:spPr bwMode="auto">
          <a:xfrm>
            <a:off x="802473" y="4724400"/>
            <a:ext cx="9829800" cy="1752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25" y="1143000"/>
            <a:ext cx="9697723" cy="5334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We have abstract and concrete classes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Cannot create instance (object) of </a:t>
            </a:r>
            <a:r>
              <a:rPr lang="en-US" sz="2000" b="1" dirty="0"/>
              <a:t>abstract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Only refences of abstract classes are allowed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Abstract class </a:t>
            </a:r>
            <a:r>
              <a:rPr lang="en-US" sz="2000" dirty="0"/>
              <a:t>declaration has </a:t>
            </a:r>
            <a:r>
              <a:rPr lang="en-US" sz="2000" b="1" dirty="0"/>
              <a:t>abstract</a:t>
            </a:r>
            <a:r>
              <a:rPr lang="en-US" sz="2000" dirty="0"/>
              <a:t> keyword: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abstract class Super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Abstract method </a:t>
            </a:r>
            <a:r>
              <a:rPr lang="en-US" sz="2000" dirty="0"/>
              <a:t>– method without function body, undefined method: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public abstract void </a:t>
            </a:r>
            <a:r>
              <a:rPr lang="en-US" sz="2000" i="1" dirty="0" err="1"/>
              <a:t>abstractMethod</a:t>
            </a:r>
            <a:r>
              <a:rPr lang="en-US" sz="2000" dirty="0"/>
              <a:t>(){ };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Abstract class with at least one undefined method is an abstract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Child of abstract parent class is concrete if it has overridden the abstract method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457200" lvl="1" indent="0">
              <a:buNone/>
            </a:pPr>
            <a:r>
              <a:rPr lang="en-US" sz="1800" b="1" dirty="0"/>
              <a:t>Why?</a:t>
            </a:r>
          </a:p>
          <a:p>
            <a:pPr marL="457200" lvl="1" indent="0">
              <a:buNone/>
            </a:pPr>
            <a:r>
              <a:rPr lang="en-US" sz="1800" dirty="0"/>
              <a:t>Abstract classes are used for sharing methods. They provide a common base with shared code and allow subclasses to extend it while optionally overriding methods. They can contain both abstract methods (without implementation) and concrete methods (with implementation).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9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7" y="1371600"/>
            <a:ext cx="9697723" cy="5334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Abstract class cannot be </a:t>
            </a:r>
            <a:r>
              <a:rPr lang="en-US" b="1" dirty="0"/>
              <a:t>final </a:t>
            </a:r>
            <a:r>
              <a:rPr lang="en-US" dirty="0"/>
              <a:t>because it is meant for inheritance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Abstract method cannot be </a:t>
            </a:r>
            <a:r>
              <a:rPr lang="en-US" b="1" dirty="0"/>
              <a:t>final</a:t>
            </a:r>
            <a:r>
              <a:rPr lang="en-US" dirty="0"/>
              <a:t> because it cannot be then overridden in the child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Child class must override the abstract method from the parent. Otherwise, child class will become abstract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Abstract classes are best for creating a foundational class with shared behavior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Subclasses of abstract classes meant to follow the </a:t>
            </a:r>
            <a:r>
              <a:rPr lang="en-US" dirty="0" err="1"/>
              <a:t>stardats</a:t>
            </a:r>
            <a:r>
              <a:rPr lang="en-US" dirty="0"/>
              <a:t> set up in the abstract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16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Class: Example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14:cNvPr>
              <p14:cNvContentPartPr/>
              <p14:nvPr/>
            </p14:nvContentPartPr>
            <p14:xfrm>
              <a:off x="8370299" y="-233735"/>
              <a:ext cx="63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4D396E9-173A-02A5-745B-20A9C47A4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299" y="-251735"/>
                <a:ext cx="99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9283105-A692-8B8A-8B44-340BD6C23257}"/>
              </a:ext>
            </a:extLst>
          </p:cNvPr>
          <p:cNvSpPr txBox="1"/>
          <p:nvPr/>
        </p:nvSpPr>
        <p:spPr>
          <a:xfrm>
            <a:off x="7239000" y="2286000"/>
            <a:ext cx="4800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  <a:latin typeface="+mj-lt"/>
              </a:rPr>
              <a:t>public class </a:t>
            </a:r>
            <a:r>
              <a:rPr lang="en-US" sz="1800" dirty="0" err="1">
                <a:highlight>
                  <a:srgbClr val="C0C0C0"/>
                </a:highlight>
                <a:latin typeface="+mj-lt"/>
              </a:rPr>
              <a:t>AbstractExample</a:t>
            </a:r>
            <a:r>
              <a:rPr lang="en-US" sz="18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public static void main(String[] </a:t>
            </a:r>
            <a:r>
              <a:rPr lang="en-US" sz="1800" dirty="0" err="1">
                <a:latin typeface="+mj-lt"/>
              </a:rPr>
              <a:t>args</a:t>
            </a:r>
            <a:r>
              <a:rPr lang="en-US" sz="1800" dirty="0">
                <a:latin typeface="+mj-lt"/>
              </a:rPr>
              <a:t>)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{</a:t>
            </a:r>
          </a:p>
          <a:p>
            <a:r>
              <a:rPr lang="en-US" sz="1800" dirty="0">
                <a:latin typeface="+mj-lt"/>
              </a:rPr>
              <a:t>        	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Super s1; //reference</a:t>
            </a: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+mj-lt"/>
              </a:rPr>
              <a:t>	Super s=new Sub();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	s.meth1();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	s.meth2();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}   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}</a:t>
            </a:r>
            <a:endParaRPr lang="en-CA" sz="1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5B7BA-55E9-291B-0B2C-AAE88C4E3940}"/>
              </a:ext>
            </a:extLst>
          </p:cNvPr>
          <p:cNvSpPr txBox="1"/>
          <p:nvPr/>
        </p:nvSpPr>
        <p:spPr>
          <a:xfrm>
            <a:off x="653374" y="1143000"/>
            <a:ext cx="63570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  <a:latin typeface="+mj-lt"/>
              </a:rPr>
              <a:t>abstract class Super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public Super() { </a:t>
            </a:r>
            <a:r>
              <a:rPr lang="en-US" sz="1800" dirty="0" err="1">
                <a:latin typeface="+mj-lt"/>
              </a:rPr>
              <a:t>System.out.println</a:t>
            </a:r>
            <a:r>
              <a:rPr lang="en-US" sz="1800" dirty="0">
                <a:latin typeface="+mj-lt"/>
              </a:rPr>
              <a:t>("Super Constructor"); }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public void meth1()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</a:t>
            </a:r>
            <a:r>
              <a:rPr lang="en-US" sz="1800" dirty="0" err="1">
                <a:latin typeface="+mj-lt"/>
              </a:rPr>
              <a:t>System.out.println</a:t>
            </a:r>
            <a:r>
              <a:rPr lang="en-US" sz="1800" dirty="0">
                <a:latin typeface="+mj-lt"/>
              </a:rPr>
              <a:t>("Meth1 of Super");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abstract public void meth2();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  <a:latin typeface="+mj-lt"/>
              </a:rPr>
              <a:t>class Sub extends Super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{@Override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public void meth2()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</a:t>
            </a:r>
            <a:r>
              <a:rPr lang="en-US" sz="1800" dirty="0" err="1">
                <a:latin typeface="+mj-lt"/>
              </a:rPr>
              <a:t>System.out.println</a:t>
            </a:r>
            <a:r>
              <a:rPr lang="en-US" sz="1800" dirty="0">
                <a:latin typeface="+mj-lt"/>
              </a:rPr>
              <a:t>("Sub meth2");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708008-23D8-3BEC-EFFF-D5AE8D5DE434}"/>
              </a:ext>
            </a:extLst>
          </p:cNvPr>
          <p:cNvGrpSpPr/>
          <p:nvPr/>
        </p:nvGrpSpPr>
        <p:grpSpPr>
          <a:xfrm>
            <a:off x="5334900" y="3499500"/>
            <a:ext cx="2835720" cy="572400"/>
            <a:chOff x="5334900" y="3499500"/>
            <a:chExt cx="283572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F7E433-C19B-35AA-C0C1-274F978FB6F5}"/>
                    </a:ext>
                  </a:extLst>
                </p14:cNvPr>
                <p14:cNvContentPartPr/>
                <p14:nvPr/>
              </p14:nvContentPartPr>
              <p14:xfrm>
                <a:off x="6382860" y="3792900"/>
                <a:ext cx="1787760" cy="27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F7E433-C19B-35AA-C0C1-274F978FB6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64860" y="3774900"/>
                  <a:ext cx="1823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8EB413-98C6-F669-B196-04BE4E5D12C4}"/>
                    </a:ext>
                  </a:extLst>
                </p14:cNvPr>
                <p14:cNvContentPartPr/>
                <p14:nvPr/>
              </p14:nvContentPartPr>
              <p14:xfrm>
                <a:off x="5334900" y="3640260"/>
                <a:ext cx="213480" cy="17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8EB413-98C6-F669-B196-04BE4E5D12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6900" y="3622260"/>
                  <a:ext cx="24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EF458A-7E31-1A67-B1CD-C7B3EEE7593F}"/>
                    </a:ext>
                  </a:extLst>
                </p14:cNvPr>
                <p14:cNvContentPartPr/>
                <p14:nvPr/>
              </p14:nvContentPartPr>
              <p14:xfrm>
                <a:off x="5527500" y="3647460"/>
                <a:ext cx="38196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EF458A-7E31-1A67-B1CD-C7B3EEE759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09860" y="3629820"/>
                  <a:ext cx="417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C43C72-76A5-1646-1F7B-45CEECB150CF}"/>
                    </a:ext>
                  </a:extLst>
                </p14:cNvPr>
                <p14:cNvContentPartPr/>
                <p14:nvPr/>
              </p14:nvContentPartPr>
              <p14:xfrm>
                <a:off x="5803980" y="3499500"/>
                <a:ext cx="250200" cy="31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C43C72-76A5-1646-1F7B-45CEECB150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5980" y="3481500"/>
                  <a:ext cx="2858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0C207C-21FE-CA6D-7DBA-041177F2CB7E}"/>
                    </a:ext>
                  </a:extLst>
                </p14:cNvPr>
                <p14:cNvContentPartPr/>
                <p14:nvPr/>
              </p14:nvContentPartPr>
              <p14:xfrm>
                <a:off x="5692020" y="3636660"/>
                <a:ext cx="257400" cy="4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0C207C-21FE-CA6D-7DBA-041177F2CB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74380" y="3618660"/>
                  <a:ext cx="293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D065BF-867E-D37C-61B9-FD7DA00CF19F}"/>
                    </a:ext>
                  </a:extLst>
                </p14:cNvPr>
                <p14:cNvContentPartPr/>
                <p14:nvPr/>
              </p14:nvContentPartPr>
              <p14:xfrm>
                <a:off x="5956980" y="3668340"/>
                <a:ext cx="446400" cy="16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D065BF-867E-D37C-61B9-FD7DA00CF1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8980" y="3650340"/>
                  <a:ext cx="482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065DA4-EFFB-56CA-6952-38DFEBFB855C}"/>
                    </a:ext>
                  </a:extLst>
                </p14:cNvPr>
                <p14:cNvContentPartPr/>
                <p14:nvPr/>
              </p14:nvContentPartPr>
              <p14:xfrm>
                <a:off x="6365220" y="3698940"/>
                <a:ext cx="182520" cy="14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065DA4-EFFB-56CA-6952-38DFEBFB85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47580" y="3681300"/>
                  <a:ext cx="218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73814F-C4D4-7B5F-69D7-EA91376E2F34}"/>
                    </a:ext>
                  </a:extLst>
                </p14:cNvPr>
                <p14:cNvContentPartPr/>
                <p14:nvPr/>
              </p14:nvContentPartPr>
              <p14:xfrm>
                <a:off x="6603540" y="3698580"/>
                <a:ext cx="205560" cy="17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73814F-C4D4-7B5F-69D7-EA91376E2F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85540" y="3680940"/>
                  <a:ext cx="241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6A8A8C-5CB1-3B0B-C9E7-51339C3A2F20}"/>
                    </a:ext>
                  </a:extLst>
                </p14:cNvPr>
                <p14:cNvContentPartPr/>
                <p14:nvPr/>
              </p14:nvContentPartPr>
              <p14:xfrm>
                <a:off x="6876780" y="3664020"/>
                <a:ext cx="55080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6A8A8C-5CB1-3B0B-C9E7-51339C3A2F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58780" y="3646020"/>
                  <a:ext cx="58644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9CDDC5-FF53-1257-BD19-465D525ACFC0}"/>
                  </a:ext>
                </a:extLst>
              </p14:cNvPr>
              <p14:cNvContentPartPr/>
              <p14:nvPr/>
            </p14:nvContentPartPr>
            <p14:xfrm>
              <a:off x="8242260" y="3918180"/>
              <a:ext cx="803520" cy="72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9CDDC5-FF53-1257-BD19-465D525ACF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24260" y="3900180"/>
                <a:ext cx="8391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6B8FFB7-33A9-D420-BE1F-8DDB0DD6C4BD}"/>
              </a:ext>
            </a:extLst>
          </p:cNvPr>
          <p:cNvGrpSpPr/>
          <p:nvPr/>
        </p:nvGrpSpPr>
        <p:grpSpPr>
          <a:xfrm>
            <a:off x="9546900" y="3958500"/>
            <a:ext cx="1361880" cy="1369800"/>
            <a:chOff x="9546900" y="3958500"/>
            <a:chExt cx="1361880" cy="13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219B15-0014-1979-BA92-E2F31C9D7A9F}"/>
                    </a:ext>
                  </a:extLst>
                </p14:cNvPr>
                <p14:cNvContentPartPr/>
                <p14:nvPr/>
              </p14:nvContentPartPr>
              <p14:xfrm>
                <a:off x="9667860" y="3958500"/>
                <a:ext cx="671040" cy="110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219B15-0014-1979-BA92-E2F31C9D7A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49860" y="3940500"/>
                  <a:ext cx="706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0C0F3F-B380-E53D-7C04-C9D1DE4C5124}"/>
                    </a:ext>
                  </a:extLst>
                </p14:cNvPr>
                <p14:cNvContentPartPr/>
                <p14:nvPr/>
              </p14:nvContentPartPr>
              <p14:xfrm>
                <a:off x="9903660" y="4067940"/>
                <a:ext cx="121680" cy="85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0C0F3F-B380-E53D-7C04-C9D1DE4C51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86020" y="4050300"/>
                  <a:ext cx="15732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D957F8-618A-A242-C328-F8177F22848D}"/>
                    </a:ext>
                  </a:extLst>
                </p14:cNvPr>
                <p14:cNvContentPartPr/>
                <p14:nvPr/>
              </p14:nvContentPartPr>
              <p14:xfrm>
                <a:off x="9546900" y="5048220"/>
                <a:ext cx="233640" cy="17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D957F8-618A-A242-C328-F8177F2284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29260" y="5030220"/>
                  <a:ext cx="269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3FF0FF-95FB-098D-B2E2-BC4F17D6314C}"/>
                    </a:ext>
                  </a:extLst>
                </p14:cNvPr>
                <p14:cNvContentPartPr/>
                <p14:nvPr/>
              </p14:nvContentPartPr>
              <p14:xfrm>
                <a:off x="9776580" y="4994940"/>
                <a:ext cx="241920" cy="23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3FF0FF-95FB-098D-B2E2-BC4F17D631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58940" y="4977300"/>
                  <a:ext cx="277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1CDFC9-F355-03C4-CA7D-A4568A1DBAFA}"/>
                    </a:ext>
                  </a:extLst>
                </p14:cNvPr>
                <p14:cNvContentPartPr/>
                <p14:nvPr/>
              </p14:nvContentPartPr>
              <p14:xfrm>
                <a:off x="10033260" y="5097540"/>
                <a:ext cx="84600" cy="23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1CDFC9-F355-03C4-CA7D-A4568A1DBA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15260" y="5079540"/>
                  <a:ext cx="120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810BBD-F804-0283-A878-9FF35E79F4E2}"/>
                    </a:ext>
                  </a:extLst>
                </p14:cNvPr>
                <p14:cNvContentPartPr/>
                <p14:nvPr/>
              </p14:nvContentPartPr>
              <p14:xfrm>
                <a:off x="10177620" y="4985940"/>
                <a:ext cx="28440" cy="155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810BBD-F804-0283-A878-9FF35E79F4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9980" y="4968300"/>
                  <a:ext cx="64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95B289-78E4-A618-17F7-924483BF6409}"/>
                    </a:ext>
                  </a:extLst>
                </p14:cNvPr>
                <p14:cNvContentPartPr/>
                <p14:nvPr/>
              </p14:nvContentPartPr>
              <p14:xfrm>
                <a:off x="10161780" y="5080260"/>
                <a:ext cx="253440" cy="17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95B289-78E4-A618-17F7-924483BF64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43780" y="5062620"/>
                  <a:ext cx="289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9A6638-72B5-BAA1-5AB1-9F91B0757A9C}"/>
                    </a:ext>
                  </a:extLst>
                </p14:cNvPr>
                <p14:cNvContentPartPr/>
                <p14:nvPr/>
              </p14:nvContentPartPr>
              <p14:xfrm>
                <a:off x="10366620" y="5019420"/>
                <a:ext cx="401760" cy="25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9A6638-72B5-BAA1-5AB1-9F91B0757A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48980" y="5001780"/>
                  <a:ext cx="437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70C91E-9020-5AB3-2228-A705E6B6B805}"/>
                    </a:ext>
                  </a:extLst>
                </p14:cNvPr>
                <p14:cNvContentPartPr/>
                <p14:nvPr/>
              </p14:nvContentPartPr>
              <p14:xfrm>
                <a:off x="10615380" y="5048220"/>
                <a:ext cx="293400" cy="2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70C91E-9020-5AB3-2228-A705E6B6B8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97740" y="5030220"/>
                  <a:ext cx="329040" cy="6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49434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3FE4E6-499F-4743-B953-711D88873CB2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customXml/itemProps3.xml><?xml version="1.0" encoding="utf-8"?>
<ds:datastoreItem xmlns:ds="http://schemas.openxmlformats.org/officeDocument/2006/customXml" ds:itemID="{7F37B40E-9AD5-4233-B5DA-F8CFCEA5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1747</TotalTime>
  <Words>854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Bold</vt:lpstr>
      <vt:lpstr>GillSans Bold</vt:lpstr>
      <vt:lpstr>Times</vt:lpstr>
      <vt:lpstr>Wingdings</vt:lpstr>
      <vt:lpstr>Default Theme</vt:lpstr>
      <vt:lpstr>Tutorial 4</vt:lpstr>
      <vt:lpstr>Tasks for Today</vt:lpstr>
      <vt:lpstr>Two Design Approaches</vt:lpstr>
      <vt:lpstr>Inheritance</vt:lpstr>
      <vt:lpstr>Polymorphism</vt:lpstr>
      <vt:lpstr>Polymorphism</vt:lpstr>
      <vt:lpstr>Abstract Classes</vt:lpstr>
      <vt:lpstr>Abstract Classes</vt:lpstr>
      <vt:lpstr>Abstract Class: Example 1</vt:lpstr>
      <vt:lpstr>Abstract Class: Example 2</vt:lpstr>
      <vt:lpstr>Dynamic Method Dispatch</vt:lpstr>
      <vt:lpstr>Any Questions?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41</cp:revision>
  <dcterms:created xsi:type="dcterms:W3CDTF">2024-07-16T01:15:35Z</dcterms:created>
  <dcterms:modified xsi:type="dcterms:W3CDTF">2024-07-20T14:34:57Z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